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mkv" ContentType="video/unknown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1.xml" ContentType="application/vnd.openxmlformats-officedocument.presentationml.tags+xml"/>
  <Override PartName="/ppt/notesSlides/notesSlide7.xml" ContentType="application/vnd.openxmlformats-officedocument.presentationml.notesSlide+xml"/>
  <Override PartName="/ppt/tags/tag2.xml" ContentType="application/vnd.openxmlformats-officedocument.presentationml.tags+xml"/>
  <Override PartName="/ppt/notesSlides/notesSlide8.xml" ContentType="application/vnd.openxmlformats-officedocument.presentationml.notesSlide+xml"/>
  <Override PartName="/ppt/tags/tag3.xml" ContentType="application/vnd.openxmlformats-officedocument.presentationml.tags+xml"/>
  <Override PartName="/ppt/notesSlides/notesSlide9.xml" ContentType="application/vnd.openxmlformats-officedocument.presentationml.notesSlide+xml"/>
  <Override PartName="/ppt/tags/tag4.xml" ContentType="application/vnd.openxmlformats-officedocument.presentationml.tags+xml"/>
  <Override PartName="/ppt/notesSlides/notesSlide10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11.xml" ContentType="application/vnd.openxmlformats-officedocument.presentationml.notesSlide+xml"/>
  <Override PartName="/ppt/tags/tag10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3"/>
  </p:notesMasterIdLst>
  <p:sldIdLst>
    <p:sldId id="259" r:id="rId2"/>
    <p:sldId id="261" r:id="rId3"/>
    <p:sldId id="260" r:id="rId4"/>
    <p:sldId id="263" r:id="rId5"/>
    <p:sldId id="265" r:id="rId6"/>
    <p:sldId id="442" r:id="rId7"/>
    <p:sldId id="262" r:id="rId8"/>
    <p:sldId id="267" r:id="rId9"/>
    <p:sldId id="268" r:id="rId10"/>
    <p:sldId id="269" r:id="rId11"/>
    <p:sldId id="270" r:id="rId12"/>
    <p:sldId id="272" r:id="rId13"/>
    <p:sldId id="271" r:id="rId14"/>
    <p:sldId id="273" r:id="rId15"/>
    <p:sldId id="275" r:id="rId16"/>
    <p:sldId id="276" r:id="rId17"/>
    <p:sldId id="256" r:id="rId18"/>
    <p:sldId id="441" r:id="rId19"/>
    <p:sldId id="277" r:id="rId20"/>
    <p:sldId id="377" r:id="rId21"/>
    <p:sldId id="410" r:id="rId22"/>
    <p:sldId id="411" r:id="rId23"/>
    <p:sldId id="412" r:id="rId24"/>
    <p:sldId id="335" r:id="rId25"/>
    <p:sldId id="361" r:id="rId26"/>
    <p:sldId id="362" r:id="rId27"/>
    <p:sldId id="363" r:id="rId28"/>
    <p:sldId id="348" r:id="rId29"/>
    <p:sldId id="413" r:id="rId30"/>
    <p:sldId id="416" r:id="rId31"/>
    <p:sldId id="414" r:id="rId32"/>
    <p:sldId id="415" r:id="rId33"/>
    <p:sldId id="403" r:id="rId34"/>
    <p:sldId id="404" r:id="rId35"/>
    <p:sldId id="417" r:id="rId36"/>
    <p:sldId id="419" r:id="rId37"/>
    <p:sldId id="405" r:id="rId38"/>
    <p:sldId id="407" r:id="rId39"/>
    <p:sldId id="420" r:id="rId40"/>
    <p:sldId id="387" r:id="rId41"/>
    <p:sldId id="388" r:id="rId42"/>
    <p:sldId id="389" r:id="rId43"/>
    <p:sldId id="386" r:id="rId44"/>
    <p:sldId id="390" r:id="rId45"/>
    <p:sldId id="392" r:id="rId46"/>
    <p:sldId id="393" r:id="rId47"/>
    <p:sldId id="399" r:id="rId48"/>
    <p:sldId id="421" r:id="rId49"/>
    <p:sldId id="408" r:id="rId50"/>
    <p:sldId id="422" r:id="rId51"/>
    <p:sldId id="424" r:id="rId52"/>
    <p:sldId id="425" r:id="rId53"/>
    <p:sldId id="426" r:id="rId54"/>
    <p:sldId id="427" r:id="rId55"/>
    <p:sldId id="428" r:id="rId56"/>
    <p:sldId id="429" r:id="rId57"/>
    <p:sldId id="430" r:id="rId58"/>
    <p:sldId id="431" r:id="rId59"/>
    <p:sldId id="432" r:id="rId60"/>
    <p:sldId id="257" r:id="rId61"/>
    <p:sldId id="258" r:id="rId62"/>
    <p:sldId id="433" r:id="rId63"/>
    <p:sldId id="434" r:id="rId64"/>
    <p:sldId id="435" r:id="rId65"/>
    <p:sldId id="264" r:id="rId66"/>
    <p:sldId id="266" r:id="rId67"/>
    <p:sldId id="436" r:id="rId68"/>
    <p:sldId id="437" r:id="rId69"/>
    <p:sldId id="438" r:id="rId70"/>
    <p:sldId id="439" r:id="rId71"/>
    <p:sldId id="440" r:id="rId72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FB872B3-2F8A-440E-80A1-A1EA4A2A198A}" v="147" dt="2025-03-28T09:22:08.76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154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79" Type="http://schemas.microsoft.com/office/2015/10/relationships/revisionInfo" Target="revisionInfo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78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art Bozon" userId="26c7e87d-a4c1-46b5-bd66-bae5a56eb03c" providerId="ADAL" clId="{1FB872B3-2F8A-440E-80A1-A1EA4A2A198A}"/>
    <pc:docChg chg="undo custSel addSld delSld modSld sldOrd">
      <pc:chgData name="Bart Bozon" userId="26c7e87d-a4c1-46b5-bd66-bae5a56eb03c" providerId="ADAL" clId="{1FB872B3-2F8A-440E-80A1-A1EA4A2A198A}" dt="2025-03-28T09:22:49.218" v="1137" actId="20577"/>
      <pc:docMkLst>
        <pc:docMk/>
      </pc:docMkLst>
      <pc:sldChg chg="ord">
        <pc:chgData name="Bart Bozon" userId="26c7e87d-a4c1-46b5-bd66-bae5a56eb03c" providerId="ADAL" clId="{1FB872B3-2F8A-440E-80A1-A1EA4A2A198A}" dt="2025-03-27T15:11:56.867" v="532"/>
        <pc:sldMkLst>
          <pc:docMk/>
          <pc:sldMk cId="3785656096" sldId="256"/>
        </pc:sldMkLst>
      </pc:sldChg>
      <pc:sldChg chg="addSp delSp modSp del mod">
        <pc:chgData name="Bart Bozon" userId="26c7e87d-a4c1-46b5-bd66-bae5a56eb03c" providerId="ADAL" clId="{1FB872B3-2F8A-440E-80A1-A1EA4A2A198A}" dt="2025-03-27T13:39:55.068" v="109" actId="47"/>
        <pc:sldMkLst>
          <pc:docMk/>
          <pc:sldMk cId="3885711405" sldId="257"/>
        </pc:sldMkLst>
        <pc:spChg chg="del">
          <ac:chgData name="Bart Bozon" userId="26c7e87d-a4c1-46b5-bd66-bae5a56eb03c" providerId="ADAL" clId="{1FB872B3-2F8A-440E-80A1-A1EA4A2A198A}" dt="2025-03-27T13:36:51.333" v="0" actId="478"/>
          <ac:spMkLst>
            <pc:docMk/>
            <pc:sldMk cId="3885711405" sldId="257"/>
            <ac:spMk id="2" creationId="{AD840C77-4856-D156-0C10-BEE586505EAB}"/>
          </ac:spMkLst>
        </pc:spChg>
        <pc:spChg chg="del">
          <ac:chgData name="Bart Bozon" userId="26c7e87d-a4c1-46b5-bd66-bae5a56eb03c" providerId="ADAL" clId="{1FB872B3-2F8A-440E-80A1-A1EA4A2A198A}" dt="2025-03-27T13:36:51.333" v="0" actId="478"/>
          <ac:spMkLst>
            <pc:docMk/>
            <pc:sldMk cId="3885711405" sldId="257"/>
            <ac:spMk id="3" creationId="{4E19364B-0C1C-F207-BE4F-A0E018BA9577}"/>
          </ac:spMkLst>
        </pc:spChg>
        <pc:spChg chg="add mod">
          <ac:chgData name="Bart Bozon" userId="26c7e87d-a4c1-46b5-bd66-bae5a56eb03c" providerId="ADAL" clId="{1FB872B3-2F8A-440E-80A1-A1EA4A2A198A}" dt="2025-03-27T13:38:18.204" v="57" actId="5793"/>
          <ac:spMkLst>
            <pc:docMk/>
            <pc:sldMk cId="3885711405" sldId="257"/>
            <ac:spMk id="4" creationId="{BBD69856-F8C2-B903-9463-126EE79BC13B}"/>
          </ac:spMkLst>
        </pc:spChg>
      </pc:sldChg>
      <pc:sldChg chg="delSp del mod">
        <pc:chgData name="Bart Bozon" userId="26c7e87d-a4c1-46b5-bd66-bae5a56eb03c" providerId="ADAL" clId="{1FB872B3-2F8A-440E-80A1-A1EA4A2A198A}" dt="2025-03-27T13:39:55.884" v="110" actId="47"/>
        <pc:sldMkLst>
          <pc:docMk/>
          <pc:sldMk cId="959734436" sldId="258"/>
        </pc:sldMkLst>
        <pc:spChg chg="del">
          <ac:chgData name="Bart Bozon" userId="26c7e87d-a4c1-46b5-bd66-bae5a56eb03c" providerId="ADAL" clId="{1FB872B3-2F8A-440E-80A1-A1EA4A2A198A}" dt="2025-03-27T13:38:28.792" v="58" actId="478"/>
          <ac:spMkLst>
            <pc:docMk/>
            <pc:sldMk cId="959734436" sldId="258"/>
            <ac:spMk id="2" creationId="{1D6EA4DD-6BFC-8AA9-FE84-4E5B04663A5F}"/>
          </ac:spMkLst>
        </pc:spChg>
        <pc:spChg chg="del">
          <ac:chgData name="Bart Bozon" userId="26c7e87d-a4c1-46b5-bd66-bae5a56eb03c" providerId="ADAL" clId="{1FB872B3-2F8A-440E-80A1-A1EA4A2A198A}" dt="2025-03-27T13:38:28.792" v="58" actId="478"/>
          <ac:spMkLst>
            <pc:docMk/>
            <pc:sldMk cId="959734436" sldId="258"/>
            <ac:spMk id="3" creationId="{4EC85C1A-FE2C-C73D-E8D0-0620DAAF57E9}"/>
          </ac:spMkLst>
        </pc:spChg>
      </pc:sldChg>
      <pc:sldChg chg="addSp delSp modSp new mod">
        <pc:chgData name="Bart Bozon" userId="26c7e87d-a4c1-46b5-bd66-bae5a56eb03c" providerId="ADAL" clId="{1FB872B3-2F8A-440E-80A1-A1EA4A2A198A}" dt="2025-03-27T13:42:52.743" v="127" actId="1076"/>
        <pc:sldMkLst>
          <pc:docMk/>
          <pc:sldMk cId="3556924417" sldId="260"/>
        </pc:sldMkLst>
        <pc:spChg chg="mod">
          <ac:chgData name="Bart Bozon" userId="26c7e87d-a4c1-46b5-bd66-bae5a56eb03c" providerId="ADAL" clId="{1FB872B3-2F8A-440E-80A1-A1EA4A2A198A}" dt="2025-03-27T13:41:27.639" v="119" actId="20577"/>
          <ac:spMkLst>
            <pc:docMk/>
            <pc:sldMk cId="3556924417" sldId="260"/>
            <ac:spMk id="2" creationId="{6E060466-3CAB-6192-0198-D5943EF05D92}"/>
          </ac:spMkLst>
        </pc:spChg>
        <pc:spChg chg="del">
          <ac:chgData name="Bart Bozon" userId="26c7e87d-a4c1-46b5-bd66-bae5a56eb03c" providerId="ADAL" clId="{1FB872B3-2F8A-440E-80A1-A1EA4A2A198A}" dt="2025-03-27T13:41:12.642" v="111" actId="478"/>
          <ac:spMkLst>
            <pc:docMk/>
            <pc:sldMk cId="3556924417" sldId="260"/>
            <ac:spMk id="3" creationId="{483B7A53-46D5-9CB0-AB6D-C1B798870A45}"/>
          </ac:spMkLst>
        </pc:spChg>
        <pc:spChg chg="add mod">
          <ac:chgData name="Bart Bozon" userId="26c7e87d-a4c1-46b5-bd66-bae5a56eb03c" providerId="ADAL" clId="{1FB872B3-2F8A-440E-80A1-A1EA4A2A198A}" dt="2025-03-27T13:42:52.743" v="127" actId="1076"/>
          <ac:spMkLst>
            <pc:docMk/>
            <pc:sldMk cId="3556924417" sldId="260"/>
            <ac:spMk id="5" creationId="{73FA629D-2023-54B1-882E-A3F9327D517F}"/>
          </ac:spMkLst>
        </pc:spChg>
        <pc:picChg chg="add mod">
          <ac:chgData name="Bart Bozon" userId="26c7e87d-a4c1-46b5-bd66-bae5a56eb03c" providerId="ADAL" clId="{1FB872B3-2F8A-440E-80A1-A1EA4A2A198A}" dt="2025-03-27T13:41:24.237" v="116" actId="1076"/>
          <ac:picMkLst>
            <pc:docMk/>
            <pc:sldMk cId="3556924417" sldId="260"/>
            <ac:picMk id="1026" creationId="{542D0131-4FAA-9218-C122-E29DA232D488}"/>
          </ac:picMkLst>
        </pc:picChg>
      </pc:sldChg>
      <pc:sldChg chg="modSp add mod ord">
        <pc:chgData name="Bart Bozon" userId="26c7e87d-a4c1-46b5-bd66-bae5a56eb03c" providerId="ADAL" clId="{1FB872B3-2F8A-440E-80A1-A1EA4A2A198A}" dt="2025-03-28T09:22:49.218" v="1137" actId="20577"/>
        <pc:sldMkLst>
          <pc:docMk/>
          <pc:sldMk cId="2701071849" sldId="261"/>
        </pc:sldMkLst>
        <pc:spChg chg="mod">
          <ac:chgData name="Bart Bozon" userId="26c7e87d-a4c1-46b5-bd66-bae5a56eb03c" providerId="ADAL" clId="{1FB872B3-2F8A-440E-80A1-A1EA4A2A198A}" dt="2025-03-27T13:39:37.286" v="86" actId="20577"/>
          <ac:spMkLst>
            <pc:docMk/>
            <pc:sldMk cId="2701071849" sldId="261"/>
            <ac:spMk id="2" creationId="{F8CE60CF-64DA-3472-C161-0EE60D08C9A3}"/>
          </ac:spMkLst>
        </pc:spChg>
        <pc:spChg chg="mod">
          <ac:chgData name="Bart Bozon" userId="26c7e87d-a4c1-46b5-bd66-bae5a56eb03c" providerId="ADAL" clId="{1FB872B3-2F8A-440E-80A1-A1EA4A2A198A}" dt="2025-03-28T09:22:49.218" v="1137" actId="20577"/>
          <ac:spMkLst>
            <pc:docMk/>
            <pc:sldMk cId="2701071849" sldId="261"/>
            <ac:spMk id="3" creationId="{6911ABF9-84C5-3D95-F54C-07591F357CBC}"/>
          </ac:spMkLst>
        </pc:spChg>
      </pc:sldChg>
      <pc:sldChg chg="addSp delSp modSp new mod">
        <pc:chgData name="Bart Bozon" userId="26c7e87d-a4c1-46b5-bd66-bae5a56eb03c" providerId="ADAL" clId="{1FB872B3-2F8A-440E-80A1-A1EA4A2A198A}" dt="2025-03-27T14:06:35.449" v="200" actId="478"/>
        <pc:sldMkLst>
          <pc:docMk/>
          <pc:sldMk cId="2186830568" sldId="262"/>
        </pc:sldMkLst>
        <pc:spChg chg="mod">
          <ac:chgData name="Bart Bozon" userId="26c7e87d-a4c1-46b5-bd66-bae5a56eb03c" providerId="ADAL" clId="{1FB872B3-2F8A-440E-80A1-A1EA4A2A198A}" dt="2025-03-27T13:50:42.838" v="178" actId="20577"/>
          <ac:spMkLst>
            <pc:docMk/>
            <pc:sldMk cId="2186830568" sldId="262"/>
            <ac:spMk id="2" creationId="{CA3B0518-F22B-26CA-7EB4-909BDF703E2B}"/>
          </ac:spMkLst>
        </pc:spChg>
        <pc:spChg chg="del">
          <ac:chgData name="Bart Bozon" userId="26c7e87d-a4c1-46b5-bd66-bae5a56eb03c" providerId="ADAL" clId="{1FB872B3-2F8A-440E-80A1-A1EA4A2A198A}" dt="2025-03-27T13:50:52.960" v="179" actId="478"/>
          <ac:spMkLst>
            <pc:docMk/>
            <pc:sldMk cId="2186830568" sldId="262"/>
            <ac:spMk id="3" creationId="{47BF6794-A7EC-4EA2-D7F8-10E05F91D7F0}"/>
          </ac:spMkLst>
        </pc:spChg>
        <pc:picChg chg="add del mod">
          <ac:chgData name="Bart Bozon" userId="26c7e87d-a4c1-46b5-bd66-bae5a56eb03c" providerId="ADAL" clId="{1FB872B3-2F8A-440E-80A1-A1EA4A2A198A}" dt="2025-03-27T14:06:35.449" v="200" actId="478"/>
          <ac:picMkLst>
            <pc:docMk/>
            <pc:sldMk cId="2186830568" sldId="262"/>
            <ac:picMk id="5" creationId="{CB3A8E5A-F10C-3525-B43F-416F5F13A7FA}"/>
          </ac:picMkLst>
        </pc:picChg>
        <pc:picChg chg="add mod ord">
          <ac:chgData name="Bart Bozon" userId="26c7e87d-a4c1-46b5-bd66-bae5a56eb03c" providerId="ADAL" clId="{1FB872B3-2F8A-440E-80A1-A1EA4A2A198A}" dt="2025-03-27T14:06:33.209" v="199" actId="167"/>
          <ac:picMkLst>
            <pc:docMk/>
            <pc:sldMk cId="2186830568" sldId="262"/>
            <ac:picMk id="7" creationId="{B08AE3A4-34B0-CD32-E17C-87F442D3D37F}"/>
          </ac:picMkLst>
        </pc:picChg>
      </pc:sldChg>
      <pc:sldChg chg="addSp delSp modSp add">
        <pc:chgData name="Bart Bozon" userId="26c7e87d-a4c1-46b5-bd66-bae5a56eb03c" providerId="ADAL" clId="{1FB872B3-2F8A-440E-80A1-A1EA4A2A198A}" dt="2025-03-27T13:43:34.829" v="137" actId="478"/>
        <pc:sldMkLst>
          <pc:docMk/>
          <pc:sldMk cId="2964644297" sldId="263"/>
        </pc:sldMkLst>
        <pc:picChg chg="add del">
          <ac:chgData name="Bart Bozon" userId="26c7e87d-a4c1-46b5-bd66-bae5a56eb03c" providerId="ADAL" clId="{1FB872B3-2F8A-440E-80A1-A1EA4A2A198A}" dt="2025-03-27T13:43:34.829" v="137" actId="478"/>
          <ac:picMkLst>
            <pc:docMk/>
            <pc:sldMk cId="2964644297" sldId="263"/>
            <ac:picMk id="1026" creationId="{32B66138-42AC-82EB-9EDC-81D70624E438}"/>
          </ac:picMkLst>
        </pc:picChg>
        <pc:picChg chg="add">
          <ac:chgData name="Bart Bozon" userId="26c7e87d-a4c1-46b5-bd66-bae5a56eb03c" providerId="ADAL" clId="{1FB872B3-2F8A-440E-80A1-A1EA4A2A198A}" dt="2025-03-27T13:43:17.513" v="131"/>
          <ac:picMkLst>
            <pc:docMk/>
            <pc:sldMk cId="2964644297" sldId="263"/>
            <ac:picMk id="2050" creationId="{24105CE4-8E63-1703-2779-C2F77830C3BC}"/>
          </ac:picMkLst>
        </pc:picChg>
        <pc:picChg chg="add mod">
          <ac:chgData name="Bart Bozon" userId="26c7e87d-a4c1-46b5-bd66-bae5a56eb03c" providerId="ADAL" clId="{1FB872B3-2F8A-440E-80A1-A1EA4A2A198A}" dt="2025-03-27T13:43:32.160" v="136" actId="167"/>
          <ac:picMkLst>
            <pc:docMk/>
            <pc:sldMk cId="2964644297" sldId="263"/>
            <ac:picMk id="2052" creationId="{874CA55C-C726-2FE3-0610-1F7BAE854903}"/>
          </ac:picMkLst>
        </pc:picChg>
      </pc:sldChg>
      <pc:sldChg chg="add del">
        <pc:chgData name="Bart Bozon" userId="26c7e87d-a4c1-46b5-bd66-bae5a56eb03c" providerId="ADAL" clId="{1FB872B3-2F8A-440E-80A1-A1EA4A2A198A}" dt="2025-03-27T13:47:47.228" v="147" actId="47"/>
        <pc:sldMkLst>
          <pc:docMk/>
          <pc:sldMk cId="3780889787" sldId="264"/>
        </pc:sldMkLst>
      </pc:sldChg>
      <pc:sldChg chg="addSp delSp modSp add">
        <pc:chgData name="Bart Bozon" userId="26c7e87d-a4c1-46b5-bd66-bae5a56eb03c" providerId="ADAL" clId="{1FB872B3-2F8A-440E-80A1-A1EA4A2A198A}" dt="2025-03-27T13:44:56.997" v="145" actId="478"/>
        <pc:sldMkLst>
          <pc:docMk/>
          <pc:sldMk cId="3584264757" sldId="265"/>
        </pc:sldMkLst>
        <pc:picChg chg="del">
          <ac:chgData name="Bart Bozon" userId="26c7e87d-a4c1-46b5-bd66-bae5a56eb03c" providerId="ADAL" clId="{1FB872B3-2F8A-440E-80A1-A1EA4A2A198A}" dt="2025-03-27T13:44:56.997" v="145" actId="478"/>
          <ac:picMkLst>
            <pc:docMk/>
            <pc:sldMk cId="3584264757" sldId="265"/>
            <ac:picMk id="2052" creationId="{0B67B8EC-8D31-A1B6-003F-0FBF1537B115}"/>
          </ac:picMkLst>
        </pc:picChg>
        <pc:picChg chg="add mod">
          <ac:chgData name="Bart Bozon" userId="26c7e87d-a4c1-46b5-bd66-bae5a56eb03c" providerId="ADAL" clId="{1FB872B3-2F8A-440E-80A1-A1EA4A2A198A}" dt="2025-03-27T13:44:54.797" v="144" actId="167"/>
          <ac:picMkLst>
            <pc:docMk/>
            <pc:sldMk cId="3584264757" sldId="265"/>
            <ac:picMk id="3074" creationId="{2BA6EAE8-B059-7066-1BD1-25E45EE4DE63}"/>
          </ac:picMkLst>
        </pc:picChg>
      </pc:sldChg>
      <pc:sldChg chg="addSp delSp add del mod">
        <pc:chgData name="Bart Bozon" userId="26c7e87d-a4c1-46b5-bd66-bae5a56eb03c" providerId="ADAL" clId="{1FB872B3-2F8A-440E-80A1-A1EA4A2A198A}" dt="2025-03-27T14:03:42.942" v="193" actId="47"/>
        <pc:sldMkLst>
          <pc:docMk/>
          <pc:sldMk cId="656409844" sldId="266"/>
        </pc:sldMkLst>
        <pc:picChg chg="add del">
          <ac:chgData name="Bart Bozon" userId="26c7e87d-a4c1-46b5-bd66-bae5a56eb03c" providerId="ADAL" clId="{1FB872B3-2F8A-440E-80A1-A1EA4A2A198A}" dt="2025-03-27T14:03:17.298" v="188" actId="21"/>
          <ac:picMkLst>
            <pc:docMk/>
            <pc:sldMk cId="656409844" sldId="266"/>
            <ac:picMk id="4" creationId="{16EC6D3A-30B2-8F84-9CBD-D8980BBB7231}"/>
          </ac:picMkLst>
        </pc:picChg>
        <pc:picChg chg="del">
          <ac:chgData name="Bart Bozon" userId="26c7e87d-a4c1-46b5-bd66-bae5a56eb03c" providerId="ADAL" clId="{1FB872B3-2F8A-440E-80A1-A1EA4A2A198A}" dt="2025-03-27T14:03:04.954" v="185" actId="478"/>
          <ac:picMkLst>
            <pc:docMk/>
            <pc:sldMk cId="656409844" sldId="266"/>
            <ac:picMk id="5" creationId="{83920CBB-7320-879C-FACB-1E76357F4940}"/>
          </ac:picMkLst>
        </pc:picChg>
      </pc:sldChg>
      <pc:sldChg chg="add del">
        <pc:chgData name="Bart Bozon" userId="26c7e87d-a4c1-46b5-bd66-bae5a56eb03c" providerId="ADAL" clId="{1FB872B3-2F8A-440E-80A1-A1EA4A2A198A}" dt="2025-03-27T13:47:52.630" v="148" actId="47"/>
        <pc:sldMkLst>
          <pc:docMk/>
          <pc:sldMk cId="2063246770" sldId="266"/>
        </pc:sldMkLst>
      </pc:sldChg>
      <pc:sldChg chg="addSp delSp modSp add mod">
        <pc:chgData name="Bart Bozon" userId="26c7e87d-a4c1-46b5-bd66-bae5a56eb03c" providerId="ADAL" clId="{1FB872B3-2F8A-440E-80A1-A1EA4A2A198A}" dt="2025-03-27T14:07:04.229" v="204" actId="478"/>
        <pc:sldMkLst>
          <pc:docMk/>
          <pc:sldMk cId="1797689725" sldId="267"/>
        </pc:sldMkLst>
        <pc:picChg chg="add del mod ord">
          <ac:chgData name="Bart Bozon" userId="26c7e87d-a4c1-46b5-bd66-bae5a56eb03c" providerId="ADAL" clId="{1FB872B3-2F8A-440E-80A1-A1EA4A2A198A}" dt="2025-03-27T14:07:04.229" v="204" actId="478"/>
          <ac:picMkLst>
            <pc:docMk/>
            <pc:sldMk cId="1797689725" sldId="267"/>
            <ac:picMk id="4" creationId="{16EC6D3A-30B2-8F84-9CBD-D8980BBB7231}"/>
          </ac:picMkLst>
        </pc:picChg>
        <pc:picChg chg="del">
          <ac:chgData name="Bart Bozon" userId="26c7e87d-a4c1-46b5-bd66-bae5a56eb03c" providerId="ADAL" clId="{1FB872B3-2F8A-440E-80A1-A1EA4A2A198A}" dt="2025-03-27T14:03:31.132" v="192" actId="478"/>
          <ac:picMkLst>
            <pc:docMk/>
            <pc:sldMk cId="1797689725" sldId="267"/>
            <ac:picMk id="5" creationId="{D8BD600C-B361-5B6E-FFF3-8BF96C29583B}"/>
          </ac:picMkLst>
        </pc:picChg>
        <pc:picChg chg="add mod ord">
          <ac:chgData name="Bart Bozon" userId="26c7e87d-a4c1-46b5-bd66-bae5a56eb03c" providerId="ADAL" clId="{1FB872B3-2F8A-440E-80A1-A1EA4A2A198A}" dt="2025-03-27T14:07:01.165" v="203" actId="167"/>
          <ac:picMkLst>
            <pc:docMk/>
            <pc:sldMk cId="1797689725" sldId="267"/>
            <ac:picMk id="6" creationId="{DE518514-04C2-0A9A-D726-3E359BD04946}"/>
          </ac:picMkLst>
        </pc:picChg>
      </pc:sldChg>
      <pc:sldChg chg="addSp delSp modSp add mod">
        <pc:chgData name="Bart Bozon" userId="26c7e87d-a4c1-46b5-bd66-bae5a56eb03c" providerId="ADAL" clId="{1FB872B3-2F8A-440E-80A1-A1EA4A2A198A}" dt="2025-03-27T14:07:35.880" v="208" actId="478"/>
        <pc:sldMkLst>
          <pc:docMk/>
          <pc:sldMk cId="2928453756" sldId="268"/>
        </pc:sldMkLst>
        <pc:picChg chg="del">
          <ac:chgData name="Bart Bozon" userId="26c7e87d-a4c1-46b5-bd66-bae5a56eb03c" providerId="ADAL" clId="{1FB872B3-2F8A-440E-80A1-A1EA4A2A198A}" dt="2025-03-27T14:07:35.880" v="208" actId="478"/>
          <ac:picMkLst>
            <pc:docMk/>
            <pc:sldMk cId="2928453756" sldId="268"/>
            <ac:picMk id="4" creationId="{12DA5E4D-A4C2-0970-03FE-8289B4F7E1E9}"/>
          </ac:picMkLst>
        </pc:picChg>
        <pc:picChg chg="add mod ord">
          <ac:chgData name="Bart Bozon" userId="26c7e87d-a4c1-46b5-bd66-bae5a56eb03c" providerId="ADAL" clId="{1FB872B3-2F8A-440E-80A1-A1EA4A2A198A}" dt="2025-03-27T14:07:33.842" v="207" actId="167"/>
          <ac:picMkLst>
            <pc:docMk/>
            <pc:sldMk cId="2928453756" sldId="268"/>
            <ac:picMk id="5" creationId="{487436D9-500C-F33A-EBA7-2DCFFC5D7CE5}"/>
          </ac:picMkLst>
        </pc:picChg>
      </pc:sldChg>
      <pc:sldChg chg="addSp delSp modSp add mod">
        <pc:chgData name="Bart Bozon" userId="26c7e87d-a4c1-46b5-bd66-bae5a56eb03c" providerId="ADAL" clId="{1FB872B3-2F8A-440E-80A1-A1EA4A2A198A}" dt="2025-03-27T14:11:25.570" v="213" actId="478"/>
        <pc:sldMkLst>
          <pc:docMk/>
          <pc:sldMk cId="2841649650" sldId="269"/>
        </pc:sldMkLst>
        <pc:picChg chg="add mod ord">
          <ac:chgData name="Bart Bozon" userId="26c7e87d-a4c1-46b5-bd66-bae5a56eb03c" providerId="ADAL" clId="{1FB872B3-2F8A-440E-80A1-A1EA4A2A198A}" dt="2025-03-27T14:11:16.621" v="212" actId="167"/>
          <ac:picMkLst>
            <pc:docMk/>
            <pc:sldMk cId="2841649650" sldId="269"/>
            <ac:picMk id="4" creationId="{3B2C28B0-A158-4D19-9C7F-D28FE43A76A8}"/>
          </ac:picMkLst>
        </pc:picChg>
        <pc:picChg chg="del">
          <ac:chgData name="Bart Bozon" userId="26c7e87d-a4c1-46b5-bd66-bae5a56eb03c" providerId="ADAL" clId="{1FB872B3-2F8A-440E-80A1-A1EA4A2A198A}" dt="2025-03-27T14:11:25.570" v="213" actId="478"/>
          <ac:picMkLst>
            <pc:docMk/>
            <pc:sldMk cId="2841649650" sldId="269"/>
            <ac:picMk id="5" creationId="{1B72689D-FDDC-AC21-4F0C-BAEF030BEAAA}"/>
          </ac:picMkLst>
        </pc:picChg>
      </pc:sldChg>
      <pc:sldChg chg="addSp delSp modSp add mod">
        <pc:chgData name="Bart Bozon" userId="26c7e87d-a4c1-46b5-bd66-bae5a56eb03c" providerId="ADAL" clId="{1FB872B3-2F8A-440E-80A1-A1EA4A2A198A}" dt="2025-03-27T14:12:05.909" v="218" actId="478"/>
        <pc:sldMkLst>
          <pc:docMk/>
          <pc:sldMk cId="1427979560" sldId="270"/>
        </pc:sldMkLst>
        <pc:picChg chg="del">
          <ac:chgData name="Bart Bozon" userId="26c7e87d-a4c1-46b5-bd66-bae5a56eb03c" providerId="ADAL" clId="{1FB872B3-2F8A-440E-80A1-A1EA4A2A198A}" dt="2025-03-27T14:12:05.909" v="218" actId="478"/>
          <ac:picMkLst>
            <pc:docMk/>
            <pc:sldMk cId="1427979560" sldId="270"/>
            <ac:picMk id="4" creationId="{19689468-99A5-E788-520C-9A4315E46478}"/>
          </ac:picMkLst>
        </pc:picChg>
        <pc:picChg chg="add mod ord">
          <ac:chgData name="Bart Bozon" userId="26c7e87d-a4c1-46b5-bd66-bae5a56eb03c" providerId="ADAL" clId="{1FB872B3-2F8A-440E-80A1-A1EA4A2A198A}" dt="2025-03-27T14:12:02.913" v="217" actId="167"/>
          <ac:picMkLst>
            <pc:docMk/>
            <pc:sldMk cId="1427979560" sldId="270"/>
            <ac:picMk id="5" creationId="{11F7097F-BEB4-96B0-F9F7-1262DA1625E1}"/>
          </ac:picMkLst>
        </pc:picChg>
      </pc:sldChg>
      <pc:sldChg chg="addSp delSp modSp add mod delAnim modAnim">
        <pc:chgData name="Bart Bozon" userId="26c7e87d-a4c1-46b5-bd66-bae5a56eb03c" providerId="ADAL" clId="{1FB872B3-2F8A-440E-80A1-A1EA4A2A198A}" dt="2025-03-27T14:50:30.533" v="429" actId="478"/>
        <pc:sldMkLst>
          <pc:docMk/>
          <pc:sldMk cId="683351581" sldId="271"/>
        </pc:sldMkLst>
        <pc:spChg chg="mod">
          <ac:chgData name="Bart Bozon" userId="26c7e87d-a4c1-46b5-bd66-bae5a56eb03c" providerId="ADAL" clId="{1FB872B3-2F8A-440E-80A1-A1EA4A2A198A}" dt="2025-03-27T14:12:46.612" v="250" actId="20577"/>
          <ac:spMkLst>
            <pc:docMk/>
            <pc:sldMk cId="683351581" sldId="271"/>
            <ac:spMk id="2" creationId="{B8B386AA-ADC5-CBC9-9D28-71C51CFADEC3}"/>
          </ac:spMkLst>
        </pc:spChg>
        <pc:spChg chg="add mod">
          <ac:chgData name="Bart Bozon" userId="26c7e87d-a4c1-46b5-bd66-bae5a56eb03c" providerId="ADAL" clId="{1FB872B3-2F8A-440E-80A1-A1EA4A2A198A}" dt="2025-03-27T14:33:26.185" v="359" actId="1037"/>
          <ac:spMkLst>
            <pc:docMk/>
            <pc:sldMk cId="683351581" sldId="271"/>
            <ac:spMk id="3" creationId="{5A50429B-B87B-5852-0C53-5CDC55AD42B9}"/>
          </ac:spMkLst>
        </pc:spChg>
        <pc:spChg chg="add mod">
          <ac:chgData name="Bart Bozon" userId="26c7e87d-a4c1-46b5-bd66-bae5a56eb03c" providerId="ADAL" clId="{1FB872B3-2F8A-440E-80A1-A1EA4A2A198A}" dt="2025-03-27T14:33:26.185" v="359" actId="1037"/>
          <ac:spMkLst>
            <pc:docMk/>
            <pc:sldMk cId="683351581" sldId="271"/>
            <ac:spMk id="7" creationId="{D638AAC3-7474-F0A0-6620-EFE7727217C5}"/>
          </ac:spMkLst>
        </pc:spChg>
        <pc:spChg chg="add del mod">
          <ac:chgData name="Bart Bozon" userId="26c7e87d-a4c1-46b5-bd66-bae5a56eb03c" providerId="ADAL" clId="{1FB872B3-2F8A-440E-80A1-A1EA4A2A198A}" dt="2025-03-27T14:50:30.533" v="429" actId="478"/>
          <ac:spMkLst>
            <pc:docMk/>
            <pc:sldMk cId="683351581" sldId="271"/>
            <ac:spMk id="16" creationId="{FE443B74-D201-E155-DF66-BE0F4D1DD204}"/>
          </ac:spMkLst>
        </pc:spChg>
        <pc:spChg chg="add mod">
          <ac:chgData name="Bart Bozon" userId="26c7e87d-a4c1-46b5-bd66-bae5a56eb03c" providerId="ADAL" clId="{1FB872B3-2F8A-440E-80A1-A1EA4A2A198A}" dt="2025-03-27T14:46:11.456" v="427" actId="1076"/>
          <ac:spMkLst>
            <pc:docMk/>
            <pc:sldMk cId="683351581" sldId="271"/>
            <ac:spMk id="17" creationId="{6F928779-8EC5-6295-594D-3EE6B26119D5}"/>
          </ac:spMkLst>
        </pc:spChg>
        <pc:picChg chg="del mod">
          <ac:chgData name="Bart Bozon" userId="26c7e87d-a4c1-46b5-bd66-bae5a56eb03c" providerId="ADAL" clId="{1FB872B3-2F8A-440E-80A1-A1EA4A2A198A}" dt="2025-03-27T14:30:17.009" v="309" actId="478"/>
          <ac:picMkLst>
            <pc:docMk/>
            <pc:sldMk cId="683351581" sldId="271"/>
            <ac:picMk id="5" creationId="{9A3C91B9-B0A4-CBFD-1254-8F85D871A0F5}"/>
          </ac:picMkLst>
        </pc:picChg>
        <pc:picChg chg="add mod">
          <ac:chgData name="Bart Bozon" userId="26c7e87d-a4c1-46b5-bd66-bae5a56eb03c" providerId="ADAL" clId="{1FB872B3-2F8A-440E-80A1-A1EA4A2A198A}" dt="2025-03-27T14:33:32.949" v="360" actId="14100"/>
          <ac:picMkLst>
            <pc:docMk/>
            <pc:sldMk cId="683351581" sldId="271"/>
            <ac:picMk id="6" creationId="{ADAB8F53-9BCE-72BE-30BA-6D66D14E8637}"/>
          </ac:picMkLst>
        </pc:picChg>
        <pc:picChg chg="add del mod">
          <ac:chgData name="Bart Bozon" userId="26c7e87d-a4c1-46b5-bd66-bae5a56eb03c" providerId="ADAL" clId="{1FB872B3-2F8A-440E-80A1-A1EA4A2A198A}" dt="2025-03-27T14:36:31.473" v="373" actId="478"/>
          <ac:picMkLst>
            <pc:docMk/>
            <pc:sldMk cId="683351581" sldId="271"/>
            <ac:picMk id="9" creationId="{5E35DB35-5359-64E7-52B8-B38A8ADDF85A}"/>
          </ac:picMkLst>
        </pc:picChg>
        <pc:picChg chg="add del mod">
          <ac:chgData name="Bart Bozon" userId="26c7e87d-a4c1-46b5-bd66-bae5a56eb03c" providerId="ADAL" clId="{1FB872B3-2F8A-440E-80A1-A1EA4A2A198A}" dt="2025-03-27T14:36:52.689" v="379" actId="478"/>
          <ac:picMkLst>
            <pc:docMk/>
            <pc:sldMk cId="683351581" sldId="271"/>
            <ac:picMk id="11" creationId="{5D9F50A2-C99F-357D-7599-491960AAB4E8}"/>
          </ac:picMkLst>
        </pc:picChg>
        <pc:picChg chg="add mod">
          <ac:chgData name="Bart Bozon" userId="26c7e87d-a4c1-46b5-bd66-bae5a56eb03c" providerId="ADAL" clId="{1FB872B3-2F8A-440E-80A1-A1EA4A2A198A}" dt="2025-03-27T14:36:49.931" v="378" actId="14100"/>
          <ac:picMkLst>
            <pc:docMk/>
            <pc:sldMk cId="683351581" sldId="271"/>
            <ac:picMk id="13" creationId="{ED32E8C9-FAE2-5978-8F3D-CCB2079318E9}"/>
          </ac:picMkLst>
        </pc:picChg>
        <pc:picChg chg="add mod">
          <ac:chgData name="Bart Bozon" userId="26c7e87d-a4c1-46b5-bd66-bae5a56eb03c" providerId="ADAL" clId="{1FB872B3-2F8A-440E-80A1-A1EA4A2A198A}" dt="2025-03-27T14:37:25.377" v="384" actId="1076"/>
          <ac:picMkLst>
            <pc:docMk/>
            <pc:sldMk cId="683351581" sldId="271"/>
            <ac:picMk id="15" creationId="{796BE40B-909D-10C8-9836-D4FE7F4C8EA3}"/>
          </ac:picMkLst>
        </pc:picChg>
      </pc:sldChg>
      <pc:sldChg chg="addSp delSp modSp add mod">
        <pc:chgData name="Bart Bozon" userId="26c7e87d-a4c1-46b5-bd66-bae5a56eb03c" providerId="ADAL" clId="{1FB872B3-2F8A-440E-80A1-A1EA4A2A198A}" dt="2025-03-27T14:36:22.967" v="372" actId="478"/>
        <pc:sldMkLst>
          <pc:docMk/>
          <pc:sldMk cId="2912393964" sldId="272"/>
        </pc:sldMkLst>
        <pc:picChg chg="add del mod ord">
          <ac:chgData name="Bart Bozon" userId="26c7e87d-a4c1-46b5-bd66-bae5a56eb03c" providerId="ADAL" clId="{1FB872B3-2F8A-440E-80A1-A1EA4A2A198A}" dt="2025-03-27T14:36:22.967" v="372" actId="478"/>
          <ac:picMkLst>
            <pc:docMk/>
            <pc:sldMk cId="2912393964" sldId="272"/>
            <ac:picMk id="4" creationId="{38C95647-43F0-6929-8C7F-81CAEC4D77EB}"/>
          </ac:picMkLst>
        </pc:picChg>
        <pc:picChg chg="del">
          <ac:chgData name="Bart Bozon" userId="26c7e87d-a4c1-46b5-bd66-bae5a56eb03c" providerId="ADAL" clId="{1FB872B3-2F8A-440E-80A1-A1EA4A2A198A}" dt="2025-03-27T14:30:08.275" v="308" actId="478"/>
          <ac:picMkLst>
            <pc:docMk/>
            <pc:sldMk cId="2912393964" sldId="272"/>
            <ac:picMk id="5" creationId="{F5A25FE5-8FD3-6855-FAA2-45F9973C6024}"/>
          </ac:picMkLst>
        </pc:picChg>
        <pc:picChg chg="add mod ord">
          <ac:chgData name="Bart Bozon" userId="26c7e87d-a4c1-46b5-bd66-bae5a56eb03c" providerId="ADAL" clId="{1FB872B3-2F8A-440E-80A1-A1EA4A2A198A}" dt="2025-03-27T14:36:19.830" v="371" actId="167"/>
          <ac:picMkLst>
            <pc:docMk/>
            <pc:sldMk cId="2912393964" sldId="272"/>
            <ac:picMk id="7" creationId="{13CC8584-C2BE-702E-B7AC-B14F81F2A59F}"/>
          </ac:picMkLst>
        </pc:picChg>
      </pc:sldChg>
      <pc:sldChg chg="addSp delSp modSp add mod delAnim modAnim">
        <pc:chgData name="Bart Bozon" userId="26c7e87d-a4c1-46b5-bd66-bae5a56eb03c" providerId="ADAL" clId="{1FB872B3-2F8A-440E-80A1-A1EA4A2A198A}" dt="2025-03-27T15:06:33.895" v="491"/>
        <pc:sldMkLst>
          <pc:docMk/>
          <pc:sldMk cId="2144915455" sldId="273"/>
        </pc:sldMkLst>
        <pc:spChg chg="add mod">
          <ac:chgData name="Bart Bozon" userId="26c7e87d-a4c1-46b5-bd66-bae5a56eb03c" providerId="ADAL" clId="{1FB872B3-2F8A-440E-80A1-A1EA4A2A198A}" dt="2025-03-27T15:06:31.362" v="490" actId="1076"/>
          <ac:spMkLst>
            <pc:docMk/>
            <pc:sldMk cId="2144915455" sldId="273"/>
            <ac:spMk id="11" creationId="{32D592FB-9B73-CA4F-71DF-17DA0D4AF47C}"/>
          </ac:spMkLst>
        </pc:spChg>
        <pc:picChg chg="add mod">
          <ac:chgData name="Bart Bozon" userId="26c7e87d-a4c1-46b5-bd66-bae5a56eb03c" providerId="ADAL" clId="{1FB872B3-2F8A-440E-80A1-A1EA4A2A198A}" dt="2025-03-27T14:43:53.286" v="399" actId="1076"/>
          <ac:picMkLst>
            <pc:docMk/>
            <pc:sldMk cId="2144915455" sldId="273"/>
            <ac:picMk id="5" creationId="{BC8DBAD2-736B-5147-78F5-E2EDA9671906}"/>
          </ac:picMkLst>
        </pc:picChg>
        <pc:picChg chg="add mod">
          <ac:chgData name="Bart Bozon" userId="26c7e87d-a4c1-46b5-bd66-bae5a56eb03c" providerId="ADAL" clId="{1FB872B3-2F8A-440E-80A1-A1EA4A2A198A}" dt="2025-03-27T14:44:14.698" v="404" actId="1076"/>
          <ac:picMkLst>
            <pc:docMk/>
            <pc:sldMk cId="2144915455" sldId="273"/>
            <ac:picMk id="9" creationId="{8A91F075-A2C1-9056-2564-CE3D94F0C2CB}"/>
          </ac:picMkLst>
        </pc:picChg>
        <pc:picChg chg="add mod">
          <ac:chgData name="Bart Bozon" userId="26c7e87d-a4c1-46b5-bd66-bae5a56eb03c" providerId="ADAL" clId="{1FB872B3-2F8A-440E-80A1-A1EA4A2A198A}" dt="2025-03-27T14:44:17.939" v="405" actId="1076"/>
          <ac:picMkLst>
            <pc:docMk/>
            <pc:sldMk cId="2144915455" sldId="273"/>
            <ac:picMk id="10" creationId="{E4B331EA-7436-0E22-BB58-C03998D25B51}"/>
          </ac:picMkLst>
        </pc:picChg>
        <pc:picChg chg="del">
          <ac:chgData name="Bart Bozon" userId="26c7e87d-a4c1-46b5-bd66-bae5a56eb03c" providerId="ADAL" clId="{1FB872B3-2F8A-440E-80A1-A1EA4A2A198A}" dt="2025-03-27T14:42:55.342" v="387" actId="478"/>
          <ac:picMkLst>
            <pc:docMk/>
            <pc:sldMk cId="2144915455" sldId="273"/>
            <ac:picMk id="13" creationId="{71EAFFA7-84B3-77B9-EFEC-D7F5A3460766}"/>
          </ac:picMkLst>
        </pc:picChg>
        <pc:picChg chg="del">
          <ac:chgData name="Bart Bozon" userId="26c7e87d-a4c1-46b5-bd66-bae5a56eb03c" providerId="ADAL" clId="{1FB872B3-2F8A-440E-80A1-A1EA4A2A198A}" dt="2025-03-27T14:43:16.938" v="393" actId="478"/>
          <ac:picMkLst>
            <pc:docMk/>
            <pc:sldMk cId="2144915455" sldId="273"/>
            <ac:picMk id="15" creationId="{BD6A7DE9-2DB4-ED94-F6B9-78DEEA75A69A}"/>
          </ac:picMkLst>
        </pc:picChg>
      </pc:sldChg>
      <pc:sldChg chg="add del">
        <pc:chgData name="Bart Bozon" userId="26c7e87d-a4c1-46b5-bd66-bae5a56eb03c" providerId="ADAL" clId="{1FB872B3-2F8A-440E-80A1-A1EA4A2A198A}" dt="2025-03-27T14:56:28.102" v="457" actId="47"/>
        <pc:sldMkLst>
          <pc:docMk/>
          <pc:sldMk cId="1699892521" sldId="274"/>
        </pc:sldMkLst>
      </pc:sldChg>
      <pc:sldChg chg="addSp delSp modSp add mod delAnim modAnim">
        <pc:chgData name="Bart Bozon" userId="26c7e87d-a4c1-46b5-bd66-bae5a56eb03c" providerId="ADAL" clId="{1FB872B3-2F8A-440E-80A1-A1EA4A2A198A}" dt="2025-03-27T15:05:22.201" v="471"/>
        <pc:sldMkLst>
          <pc:docMk/>
          <pc:sldMk cId="2803596068" sldId="275"/>
        </pc:sldMkLst>
        <pc:spChg chg="del">
          <ac:chgData name="Bart Bozon" userId="26c7e87d-a4c1-46b5-bd66-bae5a56eb03c" providerId="ADAL" clId="{1FB872B3-2F8A-440E-80A1-A1EA4A2A198A}" dt="2025-03-27T14:54:07.002" v="438" actId="478"/>
          <ac:spMkLst>
            <pc:docMk/>
            <pc:sldMk cId="2803596068" sldId="275"/>
            <ac:spMk id="2" creationId="{8B4D020D-7A89-1190-F58F-A430118CB845}"/>
          </ac:spMkLst>
        </pc:spChg>
        <pc:spChg chg="del">
          <ac:chgData name="Bart Bozon" userId="26c7e87d-a4c1-46b5-bd66-bae5a56eb03c" providerId="ADAL" clId="{1FB872B3-2F8A-440E-80A1-A1EA4A2A198A}" dt="2025-03-27T14:54:38.677" v="448" actId="478"/>
          <ac:spMkLst>
            <pc:docMk/>
            <pc:sldMk cId="2803596068" sldId="275"/>
            <ac:spMk id="3" creationId="{75EC711B-C3DB-2A82-0A6D-3F4B3683A9BC}"/>
          </ac:spMkLst>
        </pc:spChg>
        <pc:spChg chg="del">
          <ac:chgData name="Bart Bozon" userId="26c7e87d-a4c1-46b5-bd66-bae5a56eb03c" providerId="ADAL" clId="{1FB872B3-2F8A-440E-80A1-A1EA4A2A198A}" dt="2025-03-27T14:54:35.141" v="447" actId="478"/>
          <ac:spMkLst>
            <pc:docMk/>
            <pc:sldMk cId="2803596068" sldId="275"/>
            <ac:spMk id="7" creationId="{3FCAA95E-0E9C-6522-1BC8-6925C7959533}"/>
          </ac:spMkLst>
        </pc:spChg>
        <pc:spChg chg="add del mod">
          <ac:chgData name="Bart Bozon" userId="26c7e87d-a4c1-46b5-bd66-bae5a56eb03c" providerId="ADAL" clId="{1FB872B3-2F8A-440E-80A1-A1EA4A2A198A}" dt="2025-03-27T14:54:09.282" v="440" actId="478"/>
          <ac:spMkLst>
            <pc:docMk/>
            <pc:sldMk cId="2803596068" sldId="275"/>
            <ac:spMk id="12" creationId="{5A0C691D-4630-AAEA-8851-4880E806721C}"/>
          </ac:spMkLst>
        </pc:spChg>
        <pc:picChg chg="mod">
          <ac:chgData name="Bart Bozon" userId="26c7e87d-a4c1-46b5-bd66-bae5a56eb03c" providerId="ADAL" clId="{1FB872B3-2F8A-440E-80A1-A1EA4A2A198A}" dt="2025-03-27T14:55:15.853" v="453" actId="1076"/>
          <ac:picMkLst>
            <pc:docMk/>
            <pc:sldMk cId="2803596068" sldId="275"/>
            <ac:picMk id="5" creationId="{F1746B39-95CC-E335-25DF-0FB139351F70}"/>
          </ac:picMkLst>
        </pc:picChg>
        <pc:picChg chg="del">
          <ac:chgData name="Bart Bozon" userId="26c7e87d-a4c1-46b5-bd66-bae5a56eb03c" providerId="ADAL" clId="{1FB872B3-2F8A-440E-80A1-A1EA4A2A198A}" dt="2025-03-27T14:53:06.881" v="432" actId="478"/>
          <ac:picMkLst>
            <pc:docMk/>
            <pc:sldMk cId="2803596068" sldId="275"/>
            <ac:picMk id="6" creationId="{DDB40643-E508-A275-1AD8-7BF0BE435743}"/>
          </ac:picMkLst>
        </pc:picChg>
        <pc:picChg chg="add mod">
          <ac:chgData name="Bart Bozon" userId="26c7e87d-a4c1-46b5-bd66-bae5a56eb03c" providerId="ADAL" clId="{1FB872B3-2F8A-440E-80A1-A1EA4A2A198A}" dt="2025-03-27T14:55:11.980" v="452" actId="1076"/>
          <ac:picMkLst>
            <pc:docMk/>
            <pc:sldMk cId="2803596068" sldId="275"/>
            <ac:picMk id="8" creationId="{2FF3F51F-E1FD-8F89-26DD-70672662D5F2}"/>
          </ac:picMkLst>
        </pc:picChg>
        <pc:picChg chg="del">
          <ac:chgData name="Bart Bozon" userId="26c7e87d-a4c1-46b5-bd66-bae5a56eb03c" providerId="ADAL" clId="{1FB872B3-2F8A-440E-80A1-A1EA4A2A198A}" dt="2025-03-27T14:53:22.044" v="437" actId="478"/>
          <ac:picMkLst>
            <pc:docMk/>
            <pc:sldMk cId="2803596068" sldId="275"/>
            <ac:picMk id="9" creationId="{56A3AFFC-74D2-1564-38DE-AF260CE38A81}"/>
          </ac:picMkLst>
        </pc:picChg>
        <pc:picChg chg="del">
          <ac:chgData name="Bart Bozon" userId="26c7e87d-a4c1-46b5-bd66-bae5a56eb03c" providerId="ADAL" clId="{1FB872B3-2F8A-440E-80A1-A1EA4A2A198A}" dt="2025-03-27T14:53:22.044" v="437" actId="478"/>
          <ac:picMkLst>
            <pc:docMk/>
            <pc:sldMk cId="2803596068" sldId="275"/>
            <ac:picMk id="10" creationId="{B92114AF-47C8-A1B0-0A0E-8D7182CAC4F1}"/>
          </ac:picMkLst>
        </pc:picChg>
        <pc:picChg chg="add mod">
          <ac:chgData name="Bart Bozon" userId="26c7e87d-a4c1-46b5-bd66-bae5a56eb03c" providerId="ADAL" clId="{1FB872B3-2F8A-440E-80A1-A1EA4A2A198A}" dt="2025-03-27T15:04:07.533" v="465" actId="14100"/>
          <ac:picMkLst>
            <pc:docMk/>
            <pc:sldMk cId="2803596068" sldId="275"/>
            <ac:picMk id="14" creationId="{37FFD1C5-CCF5-4202-E837-E40FFB46201B}"/>
          </ac:picMkLst>
        </pc:picChg>
        <pc:picChg chg="add mod">
          <ac:chgData name="Bart Bozon" userId="26c7e87d-a4c1-46b5-bd66-bae5a56eb03c" providerId="ADAL" clId="{1FB872B3-2F8A-440E-80A1-A1EA4A2A198A}" dt="2025-03-27T14:55:18.536" v="454" actId="1076"/>
          <ac:picMkLst>
            <pc:docMk/>
            <pc:sldMk cId="2803596068" sldId="275"/>
            <ac:picMk id="15" creationId="{28F237D4-F5F7-7C2B-A45E-6F4171BF8C75}"/>
          </ac:picMkLst>
        </pc:picChg>
        <pc:picChg chg="add mod">
          <ac:chgData name="Bart Bozon" userId="26c7e87d-a4c1-46b5-bd66-bae5a56eb03c" providerId="ADAL" clId="{1FB872B3-2F8A-440E-80A1-A1EA4A2A198A}" dt="2025-03-27T15:04:15.272" v="466" actId="1076"/>
          <ac:picMkLst>
            <pc:docMk/>
            <pc:sldMk cId="2803596068" sldId="275"/>
            <ac:picMk id="17" creationId="{C5E640A9-DD7D-1709-3227-806516E7BE07}"/>
          </ac:picMkLst>
        </pc:picChg>
      </pc:sldChg>
      <pc:sldChg chg="delSp modSp new mod">
        <pc:chgData name="Bart Bozon" userId="26c7e87d-a4c1-46b5-bd66-bae5a56eb03c" providerId="ADAL" clId="{1FB872B3-2F8A-440E-80A1-A1EA4A2A198A}" dt="2025-03-27T15:06:59.976" v="510" actId="478"/>
        <pc:sldMkLst>
          <pc:docMk/>
          <pc:sldMk cId="43172792" sldId="276"/>
        </pc:sldMkLst>
        <pc:spChg chg="mod">
          <ac:chgData name="Bart Bozon" userId="26c7e87d-a4c1-46b5-bd66-bae5a56eb03c" providerId="ADAL" clId="{1FB872B3-2F8A-440E-80A1-A1EA4A2A198A}" dt="2025-03-27T15:06:53.071" v="509" actId="20577"/>
          <ac:spMkLst>
            <pc:docMk/>
            <pc:sldMk cId="43172792" sldId="276"/>
            <ac:spMk id="2" creationId="{817AF2A3-0EE8-351B-BE72-C4AD3FA48632}"/>
          </ac:spMkLst>
        </pc:spChg>
        <pc:spChg chg="del">
          <ac:chgData name="Bart Bozon" userId="26c7e87d-a4c1-46b5-bd66-bae5a56eb03c" providerId="ADAL" clId="{1FB872B3-2F8A-440E-80A1-A1EA4A2A198A}" dt="2025-03-27T15:06:59.976" v="510" actId="478"/>
          <ac:spMkLst>
            <pc:docMk/>
            <pc:sldMk cId="43172792" sldId="276"/>
            <ac:spMk id="3" creationId="{F81059AA-6C6B-6DC5-7BF5-0F689F12FC76}"/>
          </ac:spMkLst>
        </pc:spChg>
      </pc:sldChg>
      <pc:sldChg chg="addSp delSp modSp new mod ord">
        <pc:chgData name="Bart Bozon" userId="26c7e87d-a4c1-46b5-bd66-bae5a56eb03c" providerId="ADAL" clId="{1FB872B3-2F8A-440E-80A1-A1EA4A2A198A}" dt="2025-03-27T15:09:51.279" v="530"/>
        <pc:sldMkLst>
          <pc:docMk/>
          <pc:sldMk cId="2856450517" sldId="277"/>
        </pc:sldMkLst>
        <pc:spChg chg="del">
          <ac:chgData name="Bart Bozon" userId="26c7e87d-a4c1-46b5-bd66-bae5a56eb03c" providerId="ADAL" clId="{1FB872B3-2F8A-440E-80A1-A1EA4A2A198A}" dt="2025-03-27T15:08:44.942" v="515" actId="478"/>
          <ac:spMkLst>
            <pc:docMk/>
            <pc:sldMk cId="2856450517" sldId="277"/>
            <ac:spMk id="2" creationId="{206EAF16-A44E-E5B8-06D7-4A7CB6424308}"/>
          </ac:spMkLst>
        </pc:spChg>
        <pc:spChg chg="del">
          <ac:chgData name="Bart Bozon" userId="26c7e87d-a4c1-46b5-bd66-bae5a56eb03c" providerId="ADAL" clId="{1FB872B3-2F8A-440E-80A1-A1EA4A2A198A}" dt="2025-03-27T15:08:36.707" v="512" actId="478"/>
          <ac:spMkLst>
            <pc:docMk/>
            <pc:sldMk cId="2856450517" sldId="277"/>
            <ac:spMk id="3" creationId="{C56CACE0-B591-AF6A-7536-80F1E7F591CF}"/>
          </ac:spMkLst>
        </pc:spChg>
        <pc:spChg chg="add mod">
          <ac:chgData name="Bart Bozon" userId="26c7e87d-a4c1-46b5-bd66-bae5a56eb03c" providerId="ADAL" clId="{1FB872B3-2F8A-440E-80A1-A1EA4A2A198A}" dt="2025-03-27T15:09:38.462" v="528" actId="1076"/>
          <ac:spMkLst>
            <pc:docMk/>
            <pc:sldMk cId="2856450517" sldId="277"/>
            <ac:spMk id="9" creationId="{9A847E94-BB8A-2060-E19F-1025853CCF87}"/>
          </ac:spMkLst>
        </pc:spChg>
        <pc:picChg chg="add mod">
          <ac:chgData name="Bart Bozon" userId="26c7e87d-a4c1-46b5-bd66-bae5a56eb03c" providerId="ADAL" clId="{1FB872B3-2F8A-440E-80A1-A1EA4A2A198A}" dt="2025-03-27T15:08:42.067" v="514" actId="1076"/>
          <ac:picMkLst>
            <pc:docMk/>
            <pc:sldMk cId="2856450517" sldId="277"/>
            <ac:picMk id="5" creationId="{CFC5E4D9-20F1-78FF-7236-963F864540B2}"/>
          </ac:picMkLst>
        </pc:picChg>
        <pc:picChg chg="add mod">
          <ac:chgData name="Bart Bozon" userId="26c7e87d-a4c1-46b5-bd66-bae5a56eb03c" providerId="ADAL" clId="{1FB872B3-2F8A-440E-80A1-A1EA4A2A198A}" dt="2025-03-27T15:09:17.325" v="522" actId="1076"/>
          <ac:picMkLst>
            <pc:docMk/>
            <pc:sldMk cId="2856450517" sldId="277"/>
            <ac:picMk id="7" creationId="{19CA268B-DAB0-36CE-9C1A-A5C732C06371}"/>
          </ac:picMkLst>
        </pc:picChg>
      </pc:sldChg>
      <pc:sldChg chg="addSp delSp modSp new del mod">
        <pc:chgData name="Bart Bozon" userId="26c7e87d-a4c1-46b5-bd66-bae5a56eb03c" providerId="ADAL" clId="{1FB872B3-2F8A-440E-80A1-A1EA4A2A198A}" dt="2025-03-28T07:46:05.006" v="557" actId="47"/>
        <pc:sldMkLst>
          <pc:docMk/>
          <pc:sldMk cId="3077315316" sldId="278"/>
        </pc:sldMkLst>
        <pc:spChg chg="del">
          <ac:chgData name="Bart Bozon" userId="26c7e87d-a4c1-46b5-bd66-bae5a56eb03c" providerId="ADAL" clId="{1FB872B3-2F8A-440E-80A1-A1EA4A2A198A}" dt="2025-03-28T07:37:12.647" v="549" actId="478"/>
          <ac:spMkLst>
            <pc:docMk/>
            <pc:sldMk cId="3077315316" sldId="278"/>
            <ac:spMk id="2" creationId="{F1F58ADE-2653-5C55-B6D5-27E263122988}"/>
          </ac:spMkLst>
        </pc:spChg>
        <pc:spChg chg="del">
          <ac:chgData name="Bart Bozon" userId="26c7e87d-a4c1-46b5-bd66-bae5a56eb03c" providerId="ADAL" clId="{1FB872B3-2F8A-440E-80A1-A1EA4A2A198A}" dt="2025-03-28T07:37:12.647" v="549" actId="478"/>
          <ac:spMkLst>
            <pc:docMk/>
            <pc:sldMk cId="3077315316" sldId="278"/>
            <ac:spMk id="3" creationId="{28EEE50A-0BEB-9D2C-BD2D-098FD3C7A99D}"/>
          </ac:spMkLst>
        </pc:spChg>
        <pc:picChg chg="add del mod">
          <ac:chgData name="Bart Bozon" userId="26c7e87d-a4c1-46b5-bd66-bae5a56eb03c" providerId="ADAL" clId="{1FB872B3-2F8A-440E-80A1-A1EA4A2A198A}" dt="2025-03-28T07:39:35.991" v="552" actId="478"/>
          <ac:picMkLst>
            <pc:docMk/>
            <pc:sldMk cId="3077315316" sldId="278"/>
            <ac:picMk id="5" creationId="{E315C743-357A-51BB-5FFC-57821B1B3617}"/>
          </ac:picMkLst>
        </pc:picChg>
        <pc:picChg chg="add">
          <ac:chgData name="Bart Bozon" userId="26c7e87d-a4c1-46b5-bd66-bae5a56eb03c" providerId="ADAL" clId="{1FB872B3-2F8A-440E-80A1-A1EA4A2A198A}" dt="2025-03-28T07:39:37.020" v="553" actId="22"/>
          <ac:picMkLst>
            <pc:docMk/>
            <pc:sldMk cId="3077315316" sldId="278"/>
            <ac:picMk id="7" creationId="{3CD82313-074F-CF8F-A5C7-9FEF2DDA928E}"/>
          </ac:picMkLst>
        </pc:picChg>
      </pc:sldChg>
      <pc:sldChg chg="modSp add del mod modClrScheme chgLayout">
        <pc:chgData name="Bart Bozon" userId="26c7e87d-a4c1-46b5-bd66-bae5a56eb03c" providerId="ADAL" clId="{1FB872B3-2F8A-440E-80A1-A1EA4A2A198A}" dt="2025-03-28T09:11:16.076" v="1011" actId="47"/>
        <pc:sldMkLst>
          <pc:docMk/>
          <pc:sldMk cId="4219706828" sldId="330"/>
        </pc:sldMkLst>
        <pc:spChg chg="mod ord">
          <ac:chgData name="Bart Bozon" userId="26c7e87d-a4c1-46b5-bd66-bae5a56eb03c" providerId="ADAL" clId="{1FB872B3-2F8A-440E-80A1-A1EA4A2A198A}" dt="2025-03-28T07:53:47.115" v="620" actId="700"/>
          <ac:spMkLst>
            <pc:docMk/>
            <pc:sldMk cId="4219706828" sldId="330"/>
            <ac:spMk id="2" creationId="{00000000-0000-0000-0000-000000000000}"/>
          </ac:spMkLst>
        </pc:spChg>
        <pc:spChg chg="mod ord">
          <ac:chgData name="Bart Bozon" userId="26c7e87d-a4c1-46b5-bd66-bae5a56eb03c" providerId="ADAL" clId="{1FB872B3-2F8A-440E-80A1-A1EA4A2A198A}" dt="2025-03-28T07:53:47.115" v="620" actId="700"/>
          <ac:spMkLst>
            <pc:docMk/>
            <pc:sldMk cId="4219706828" sldId="330"/>
            <ac:spMk id="3" creationId="{00000000-0000-0000-0000-000000000000}"/>
          </ac:spMkLst>
        </pc:spChg>
        <pc:spChg chg="mod ord">
          <ac:chgData name="Bart Bozon" userId="26c7e87d-a4c1-46b5-bd66-bae5a56eb03c" providerId="ADAL" clId="{1FB872B3-2F8A-440E-80A1-A1EA4A2A198A}" dt="2025-03-28T07:53:47.115" v="620" actId="700"/>
          <ac:spMkLst>
            <pc:docMk/>
            <pc:sldMk cId="4219706828" sldId="330"/>
            <ac:spMk id="4" creationId="{00000000-0000-0000-0000-000000000000}"/>
          </ac:spMkLst>
        </pc:spChg>
        <pc:spChg chg="mod ord">
          <ac:chgData name="Bart Bozon" userId="26c7e87d-a4c1-46b5-bd66-bae5a56eb03c" providerId="ADAL" clId="{1FB872B3-2F8A-440E-80A1-A1EA4A2A198A}" dt="2025-03-28T07:53:47.115" v="620" actId="700"/>
          <ac:spMkLst>
            <pc:docMk/>
            <pc:sldMk cId="4219706828" sldId="330"/>
            <ac:spMk id="5" creationId="{00000000-0000-0000-0000-000000000000}"/>
          </ac:spMkLst>
        </pc:spChg>
      </pc:sldChg>
      <pc:sldChg chg="delSp modSp add del mod modClrScheme chgLayout">
        <pc:chgData name="Bart Bozon" userId="26c7e87d-a4c1-46b5-bd66-bae5a56eb03c" providerId="ADAL" clId="{1FB872B3-2F8A-440E-80A1-A1EA4A2A198A}" dt="2025-03-28T08:16:20.932" v="710" actId="47"/>
        <pc:sldMkLst>
          <pc:docMk/>
          <pc:sldMk cId="1277838798" sldId="331"/>
        </pc:sldMkLst>
        <pc:spChg chg="mod ord">
          <ac:chgData name="Bart Bozon" userId="26c7e87d-a4c1-46b5-bd66-bae5a56eb03c" providerId="ADAL" clId="{1FB872B3-2F8A-440E-80A1-A1EA4A2A198A}" dt="2025-03-28T07:54:27.279" v="637" actId="20577"/>
          <ac:spMkLst>
            <pc:docMk/>
            <pc:sldMk cId="1277838798" sldId="331"/>
            <ac:spMk id="2" creationId="{00000000-0000-0000-0000-000000000000}"/>
          </ac:spMkLst>
        </pc:spChg>
        <pc:spChg chg="del">
          <ac:chgData name="Bart Bozon" userId="26c7e87d-a4c1-46b5-bd66-bae5a56eb03c" providerId="ADAL" clId="{1FB872B3-2F8A-440E-80A1-A1EA4A2A198A}" dt="2025-03-28T07:51:21.550" v="610" actId="478"/>
          <ac:spMkLst>
            <pc:docMk/>
            <pc:sldMk cId="1277838798" sldId="331"/>
            <ac:spMk id="3" creationId="{00000000-0000-0000-0000-000000000000}"/>
          </ac:spMkLst>
        </pc:spChg>
        <pc:spChg chg="del">
          <ac:chgData name="Bart Bozon" userId="26c7e87d-a4c1-46b5-bd66-bae5a56eb03c" providerId="ADAL" clId="{1FB872B3-2F8A-440E-80A1-A1EA4A2A198A}" dt="2025-03-28T07:51:21.550" v="610" actId="478"/>
          <ac:spMkLst>
            <pc:docMk/>
            <pc:sldMk cId="1277838798" sldId="331"/>
            <ac:spMk id="4" creationId="{00000000-0000-0000-0000-000000000000}"/>
          </ac:spMkLst>
        </pc:spChg>
        <pc:spChg chg="del">
          <ac:chgData name="Bart Bozon" userId="26c7e87d-a4c1-46b5-bd66-bae5a56eb03c" providerId="ADAL" clId="{1FB872B3-2F8A-440E-80A1-A1EA4A2A198A}" dt="2025-03-28T07:51:21.550" v="610" actId="478"/>
          <ac:spMkLst>
            <pc:docMk/>
            <pc:sldMk cId="1277838798" sldId="331"/>
            <ac:spMk id="5" creationId="{00000000-0000-0000-0000-000000000000}"/>
          </ac:spMkLst>
        </pc:spChg>
      </pc:sldChg>
      <pc:sldChg chg="addSp delSp modSp add del mod ord modClrScheme chgLayout">
        <pc:chgData name="Bart Bozon" userId="26c7e87d-a4c1-46b5-bd66-bae5a56eb03c" providerId="ADAL" clId="{1FB872B3-2F8A-440E-80A1-A1EA4A2A198A}" dt="2025-03-28T09:01:21.928" v="977" actId="47"/>
        <pc:sldMkLst>
          <pc:docMk/>
          <pc:sldMk cId="334609337" sldId="332"/>
        </pc:sldMkLst>
        <pc:spChg chg="del">
          <ac:chgData name="Bart Bozon" userId="26c7e87d-a4c1-46b5-bd66-bae5a56eb03c" providerId="ADAL" clId="{1FB872B3-2F8A-440E-80A1-A1EA4A2A198A}" dt="2025-03-28T07:51:37.678" v="612" actId="478"/>
          <ac:spMkLst>
            <pc:docMk/>
            <pc:sldMk cId="334609337" sldId="332"/>
            <ac:spMk id="3" creationId="{00000000-0000-0000-0000-000000000000}"/>
          </ac:spMkLst>
        </pc:spChg>
        <pc:spChg chg="del">
          <ac:chgData name="Bart Bozon" userId="26c7e87d-a4c1-46b5-bd66-bae5a56eb03c" providerId="ADAL" clId="{1FB872B3-2F8A-440E-80A1-A1EA4A2A198A}" dt="2025-03-28T07:51:37.678" v="612" actId="478"/>
          <ac:spMkLst>
            <pc:docMk/>
            <pc:sldMk cId="334609337" sldId="332"/>
            <ac:spMk id="4" creationId="{00000000-0000-0000-0000-000000000000}"/>
          </ac:spMkLst>
        </pc:spChg>
        <pc:spChg chg="del">
          <ac:chgData name="Bart Bozon" userId="26c7e87d-a4c1-46b5-bd66-bae5a56eb03c" providerId="ADAL" clId="{1FB872B3-2F8A-440E-80A1-A1EA4A2A198A}" dt="2025-03-28T07:51:37.678" v="612" actId="478"/>
          <ac:spMkLst>
            <pc:docMk/>
            <pc:sldMk cId="334609337" sldId="332"/>
            <ac:spMk id="5" creationId="{00000000-0000-0000-0000-000000000000}"/>
          </ac:spMkLst>
        </pc:spChg>
        <pc:spChg chg="add del mod">
          <ac:chgData name="Bart Bozon" userId="26c7e87d-a4c1-46b5-bd66-bae5a56eb03c" providerId="ADAL" clId="{1FB872B3-2F8A-440E-80A1-A1EA4A2A198A}" dt="2025-03-28T07:52:38.252" v="615" actId="478"/>
          <ac:spMkLst>
            <pc:docMk/>
            <pc:sldMk cId="334609337" sldId="332"/>
            <ac:spMk id="9" creationId="{B827814A-928F-1A08-B851-605224D81323}"/>
          </ac:spMkLst>
        </pc:spChg>
        <pc:spChg chg="del">
          <ac:chgData name="Bart Bozon" userId="26c7e87d-a4c1-46b5-bd66-bae5a56eb03c" providerId="ADAL" clId="{1FB872B3-2F8A-440E-80A1-A1EA4A2A198A}" dt="2025-03-28T07:51:32.714" v="611" actId="478"/>
          <ac:spMkLst>
            <pc:docMk/>
            <pc:sldMk cId="334609337" sldId="332"/>
            <ac:spMk id="12" creationId="{00000000-0000-0000-0000-000000000000}"/>
          </ac:spMkLst>
        </pc:spChg>
        <pc:spChg chg="mod ord">
          <ac:chgData name="Bart Bozon" userId="26c7e87d-a4c1-46b5-bd66-bae5a56eb03c" providerId="ADAL" clId="{1FB872B3-2F8A-440E-80A1-A1EA4A2A198A}" dt="2025-03-28T07:53:47.115" v="620" actId="700"/>
          <ac:spMkLst>
            <pc:docMk/>
            <pc:sldMk cId="334609337" sldId="332"/>
            <ac:spMk id="14" creationId="{00000000-0000-0000-0000-000000000000}"/>
          </ac:spMkLst>
        </pc:spChg>
      </pc:sldChg>
      <pc:sldChg chg="add del">
        <pc:chgData name="Bart Bozon" userId="26c7e87d-a4c1-46b5-bd66-bae5a56eb03c" providerId="ADAL" clId="{1FB872B3-2F8A-440E-80A1-A1EA4A2A198A}" dt="2025-03-28T07:54:12.127" v="632" actId="47"/>
        <pc:sldMkLst>
          <pc:docMk/>
          <pc:sldMk cId="2111355544" sldId="333"/>
        </pc:sldMkLst>
      </pc:sldChg>
      <pc:sldChg chg="modSp add del mod modClrScheme chgLayout">
        <pc:chgData name="Bart Bozon" userId="26c7e87d-a4c1-46b5-bd66-bae5a56eb03c" providerId="ADAL" clId="{1FB872B3-2F8A-440E-80A1-A1EA4A2A198A}" dt="2025-03-28T09:11:16.076" v="1011" actId="47"/>
        <pc:sldMkLst>
          <pc:docMk/>
          <pc:sldMk cId="1130313579" sldId="334"/>
        </pc:sldMkLst>
        <pc:spChg chg="mod ord">
          <ac:chgData name="Bart Bozon" userId="26c7e87d-a4c1-46b5-bd66-bae5a56eb03c" providerId="ADAL" clId="{1FB872B3-2F8A-440E-80A1-A1EA4A2A198A}" dt="2025-03-28T07:53:47.115" v="620" actId="700"/>
          <ac:spMkLst>
            <pc:docMk/>
            <pc:sldMk cId="1130313579" sldId="334"/>
            <ac:spMk id="5" creationId="{00000000-0000-0000-0000-000000000000}"/>
          </ac:spMkLst>
        </pc:spChg>
        <pc:spChg chg="mod ord">
          <ac:chgData name="Bart Bozon" userId="26c7e87d-a4c1-46b5-bd66-bae5a56eb03c" providerId="ADAL" clId="{1FB872B3-2F8A-440E-80A1-A1EA4A2A198A}" dt="2025-03-28T07:53:47.115" v="620" actId="700"/>
          <ac:spMkLst>
            <pc:docMk/>
            <pc:sldMk cId="1130313579" sldId="334"/>
            <ac:spMk id="6" creationId="{00000000-0000-0000-0000-000000000000}"/>
          </ac:spMkLst>
        </pc:spChg>
        <pc:spChg chg="mod ord">
          <ac:chgData name="Bart Bozon" userId="26c7e87d-a4c1-46b5-bd66-bae5a56eb03c" providerId="ADAL" clId="{1FB872B3-2F8A-440E-80A1-A1EA4A2A198A}" dt="2025-03-28T07:53:47.115" v="620" actId="700"/>
          <ac:spMkLst>
            <pc:docMk/>
            <pc:sldMk cId="1130313579" sldId="334"/>
            <ac:spMk id="7" creationId="{00000000-0000-0000-0000-000000000000}"/>
          </ac:spMkLst>
        </pc:spChg>
        <pc:spChg chg="mod ord">
          <ac:chgData name="Bart Bozon" userId="26c7e87d-a4c1-46b5-bd66-bae5a56eb03c" providerId="ADAL" clId="{1FB872B3-2F8A-440E-80A1-A1EA4A2A198A}" dt="2025-03-28T07:53:47.115" v="620" actId="700"/>
          <ac:spMkLst>
            <pc:docMk/>
            <pc:sldMk cId="1130313579" sldId="334"/>
            <ac:spMk id="8" creationId="{00000000-0000-0000-0000-000000000000}"/>
          </ac:spMkLst>
        </pc:spChg>
        <pc:spChg chg="mod ord">
          <ac:chgData name="Bart Bozon" userId="26c7e87d-a4c1-46b5-bd66-bae5a56eb03c" providerId="ADAL" clId="{1FB872B3-2F8A-440E-80A1-A1EA4A2A198A}" dt="2025-03-28T07:53:47.115" v="620" actId="700"/>
          <ac:spMkLst>
            <pc:docMk/>
            <pc:sldMk cId="1130313579" sldId="334"/>
            <ac:spMk id="9" creationId="{00000000-0000-0000-0000-000000000000}"/>
          </ac:spMkLst>
        </pc:spChg>
      </pc:sldChg>
      <pc:sldChg chg="addSp delSp modSp add mod delAnim modAnim">
        <pc:chgData name="Bart Bozon" userId="26c7e87d-a4c1-46b5-bd66-bae5a56eb03c" providerId="ADAL" clId="{1FB872B3-2F8A-440E-80A1-A1EA4A2A198A}" dt="2025-03-28T09:18:40.926" v="1065" actId="1076"/>
        <pc:sldMkLst>
          <pc:docMk/>
          <pc:sldMk cId="2443304228" sldId="335"/>
        </pc:sldMkLst>
        <pc:spChg chg="mod">
          <ac:chgData name="Bart Bozon" userId="26c7e87d-a4c1-46b5-bd66-bae5a56eb03c" providerId="ADAL" clId="{1FB872B3-2F8A-440E-80A1-A1EA4A2A198A}" dt="2025-03-28T09:18:40.926" v="1065" actId="1076"/>
          <ac:spMkLst>
            <pc:docMk/>
            <pc:sldMk cId="2443304228" sldId="335"/>
            <ac:spMk id="2" creationId="{00000000-0000-0000-0000-000000000000}"/>
          </ac:spMkLst>
        </pc:spChg>
        <pc:spChg chg="add del">
          <ac:chgData name="Bart Bozon" userId="26c7e87d-a4c1-46b5-bd66-bae5a56eb03c" providerId="ADAL" clId="{1FB872B3-2F8A-440E-80A1-A1EA4A2A198A}" dt="2025-03-28T07:48:50.036" v="607" actId="478"/>
          <ac:spMkLst>
            <pc:docMk/>
            <pc:sldMk cId="2443304228" sldId="335"/>
            <ac:spMk id="4" creationId="{00000000-0000-0000-0000-000000000000}"/>
          </ac:spMkLst>
        </pc:spChg>
        <pc:spChg chg="add del">
          <ac:chgData name="Bart Bozon" userId="26c7e87d-a4c1-46b5-bd66-bae5a56eb03c" providerId="ADAL" clId="{1FB872B3-2F8A-440E-80A1-A1EA4A2A198A}" dt="2025-03-28T07:48:50.036" v="607" actId="478"/>
          <ac:spMkLst>
            <pc:docMk/>
            <pc:sldMk cId="2443304228" sldId="335"/>
            <ac:spMk id="5" creationId="{00000000-0000-0000-0000-000000000000}"/>
          </ac:spMkLst>
        </pc:spChg>
        <pc:spChg chg="add del">
          <ac:chgData name="Bart Bozon" userId="26c7e87d-a4c1-46b5-bd66-bae5a56eb03c" providerId="ADAL" clId="{1FB872B3-2F8A-440E-80A1-A1EA4A2A198A}" dt="2025-03-28T07:48:50.036" v="607" actId="478"/>
          <ac:spMkLst>
            <pc:docMk/>
            <pc:sldMk cId="2443304228" sldId="335"/>
            <ac:spMk id="6" creationId="{00000000-0000-0000-0000-000000000000}"/>
          </ac:spMkLst>
        </pc:spChg>
        <pc:picChg chg="add mod">
          <ac:chgData name="Bart Bozon" userId="26c7e87d-a4c1-46b5-bd66-bae5a56eb03c" providerId="ADAL" clId="{1FB872B3-2F8A-440E-80A1-A1EA4A2A198A}" dt="2025-03-28T09:00:55.502" v="974" actId="1076"/>
          <ac:picMkLst>
            <pc:docMk/>
            <pc:sldMk cId="2443304228" sldId="335"/>
            <ac:picMk id="3" creationId="{C65973FC-96BC-9632-3FDE-164B9A44542E}"/>
          </ac:picMkLst>
        </pc:picChg>
        <pc:picChg chg="add del mod">
          <ac:chgData name="Bart Bozon" userId="26c7e87d-a4c1-46b5-bd66-bae5a56eb03c" providerId="ADAL" clId="{1FB872B3-2F8A-440E-80A1-A1EA4A2A198A}" dt="2025-03-28T09:00:32.828" v="971" actId="478"/>
          <ac:picMkLst>
            <pc:docMk/>
            <pc:sldMk cId="2443304228" sldId="335"/>
            <ac:picMk id="8" creationId="{00000000-0000-0000-0000-000000000000}"/>
          </ac:picMkLst>
        </pc:picChg>
        <pc:picChg chg="mod">
          <ac:chgData name="Bart Bozon" userId="26c7e87d-a4c1-46b5-bd66-bae5a56eb03c" providerId="ADAL" clId="{1FB872B3-2F8A-440E-80A1-A1EA4A2A198A}" dt="2025-03-28T08:59:57.505" v="967" actId="1076"/>
          <ac:picMkLst>
            <pc:docMk/>
            <pc:sldMk cId="2443304228" sldId="335"/>
            <ac:picMk id="3074" creationId="{00000000-0000-0000-0000-000000000000}"/>
          </ac:picMkLst>
        </pc:picChg>
      </pc:sldChg>
      <pc:sldChg chg="modSp add del mod modClrScheme chgLayout">
        <pc:chgData name="Bart Bozon" userId="26c7e87d-a4c1-46b5-bd66-bae5a56eb03c" providerId="ADAL" clId="{1FB872B3-2F8A-440E-80A1-A1EA4A2A198A}" dt="2025-03-28T09:11:16.076" v="1011" actId="47"/>
        <pc:sldMkLst>
          <pc:docMk/>
          <pc:sldMk cId="229220540" sldId="338"/>
        </pc:sldMkLst>
        <pc:spChg chg="mod ord">
          <ac:chgData name="Bart Bozon" userId="26c7e87d-a4c1-46b5-bd66-bae5a56eb03c" providerId="ADAL" clId="{1FB872B3-2F8A-440E-80A1-A1EA4A2A198A}" dt="2025-03-28T07:53:47.115" v="620" actId="700"/>
          <ac:spMkLst>
            <pc:docMk/>
            <pc:sldMk cId="229220540" sldId="338"/>
            <ac:spMk id="2" creationId="{00000000-0000-0000-0000-000000000000}"/>
          </ac:spMkLst>
        </pc:spChg>
        <pc:spChg chg="mod ord">
          <ac:chgData name="Bart Bozon" userId="26c7e87d-a4c1-46b5-bd66-bae5a56eb03c" providerId="ADAL" clId="{1FB872B3-2F8A-440E-80A1-A1EA4A2A198A}" dt="2025-03-28T07:53:47.115" v="620" actId="700"/>
          <ac:spMkLst>
            <pc:docMk/>
            <pc:sldMk cId="229220540" sldId="338"/>
            <ac:spMk id="3" creationId="{00000000-0000-0000-0000-000000000000}"/>
          </ac:spMkLst>
        </pc:spChg>
        <pc:spChg chg="mod ord">
          <ac:chgData name="Bart Bozon" userId="26c7e87d-a4c1-46b5-bd66-bae5a56eb03c" providerId="ADAL" clId="{1FB872B3-2F8A-440E-80A1-A1EA4A2A198A}" dt="2025-03-28T07:53:47.115" v="620" actId="700"/>
          <ac:spMkLst>
            <pc:docMk/>
            <pc:sldMk cId="229220540" sldId="338"/>
            <ac:spMk id="4" creationId="{00000000-0000-0000-0000-000000000000}"/>
          </ac:spMkLst>
        </pc:spChg>
        <pc:spChg chg="mod ord">
          <ac:chgData name="Bart Bozon" userId="26c7e87d-a4c1-46b5-bd66-bae5a56eb03c" providerId="ADAL" clId="{1FB872B3-2F8A-440E-80A1-A1EA4A2A198A}" dt="2025-03-28T07:53:47.115" v="620" actId="700"/>
          <ac:spMkLst>
            <pc:docMk/>
            <pc:sldMk cId="229220540" sldId="338"/>
            <ac:spMk id="5" creationId="{00000000-0000-0000-0000-000000000000}"/>
          </ac:spMkLst>
        </pc:spChg>
        <pc:spChg chg="mod ord">
          <ac:chgData name="Bart Bozon" userId="26c7e87d-a4c1-46b5-bd66-bae5a56eb03c" providerId="ADAL" clId="{1FB872B3-2F8A-440E-80A1-A1EA4A2A198A}" dt="2025-03-28T07:53:47.115" v="620" actId="700"/>
          <ac:spMkLst>
            <pc:docMk/>
            <pc:sldMk cId="229220540" sldId="338"/>
            <ac:spMk id="6" creationId="{00000000-0000-0000-0000-000000000000}"/>
          </ac:spMkLst>
        </pc:spChg>
      </pc:sldChg>
      <pc:sldChg chg="modSp add del mod modClrScheme chgLayout">
        <pc:chgData name="Bart Bozon" userId="26c7e87d-a4c1-46b5-bd66-bae5a56eb03c" providerId="ADAL" clId="{1FB872B3-2F8A-440E-80A1-A1EA4A2A198A}" dt="2025-03-28T09:11:16.076" v="1011" actId="47"/>
        <pc:sldMkLst>
          <pc:docMk/>
          <pc:sldMk cId="4097838054" sldId="339"/>
        </pc:sldMkLst>
        <pc:spChg chg="mod ord">
          <ac:chgData name="Bart Bozon" userId="26c7e87d-a4c1-46b5-bd66-bae5a56eb03c" providerId="ADAL" clId="{1FB872B3-2F8A-440E-80A1-A1EA4A2A198A}" dt="2025-03-28T07:53:47.115" v="620" actId="700"/>
          <ac:spMkLst>
            <pc:docMk/>
            <pc:sldMk cId="4097838054" sldId="339"/>
            <ac:spMk id="2" creationId="{00000000-0000-0000-0000-000000000000}"/>
          </ac:spMkLst>
        </pc:spChg>
        <pc:spChg chg="mod ord">
          <ac:chgData name="Bart Bozon" userId="26c7e87d-a4c1-46b5-bd66-bae5a56eb03c" providerId="ADAL" clId="{1FB872B3-2F8A-440E-80A1-A1EA4A2A198A}" dt="2025-03-28T07:53:47.115" v="620" actId="700"/>
          <ac:spMkLst>
            <pc:docMk/>
            <pc:sldMk cId="4097838054" sldId="339"/>
            <ac:spMk id="3" creationId="{00000000-0000-0000-0000-000000000000}"/>
          </ac:spMkLst>
        </pc:spChg>
        <pc:spChg chg="mod ord">
          <ac:chgData name="Bart Bozon" userId="26c7e87d-a4c1-46b5-bd66-bae5a56eb03c" providerId="ADAL" clId="{1FB872B3-2F8A-440E-80A1-A1EA4A2A198A}" dt="2025-03-28T07:53:47.115" v="620" actId="700"/>
          <ac:spMkLst>
            <pc:docMk/>
            <pc:sldMk cId="4097838054" sldId="339"/>
            <ac:spMk id="7" creationId="{00000000-0000-0000-0000-000000000000}"/>
          </ac:spMkLst>
        </pc:spChg>
        <pc:spChg chg="mod ord">
          <ac:chgData name="Bart Bozon" userId="26c7e87d-a4c1-46b5-bd66-bae5a56eb03c" providerId="ADAL" clId="{1FB872B3-2F8A-440E-80A1-A1EA4A2A198A}" dt="2025-03-28T07:53:47.115" v="620" actId="700"/>
          <ac:spMkLst>
            <pc:docMk/>
            <pc:sldMk cId="4097838054" sldId="339"/>
            <ac:spMk id="25602" creationId="{00000000-0000-0000-0000-000000000000}"/>
          </ac:spMkLst>
        </pc:spChg>
      </pc:sldChg>
      <pc:sldChg chg="modSp add del mod modClrScheme chgLayout">
        <pc:chgData name="Bart Bozon" userId="26c7e87d-a4c1-46b5-bd66-bae5a56eb03c" providerId="ADAL" clId="{1FB872B3-2F8A-440E-80A1-A1EA4A2A198A}" dt="2025-03-28T09:11:16.076" v="1011" actId="47"/>
        <pc:sldMkLst>
          <pc:docMk/>
          <pc:sldMk cId="3917689808" sldId="347"/>
        </pc:sldMkLst>
        <pc:spChg chg="mod ord">
          <ac:chgData name="Bart Bozon" userId="26c7e87d-a4c1-46b5-bd66-bae5a56eb03c" providerId="ADAL" clId="{1FB872B3-2F8A-440E-80A1-A1EA4A2A198A}" dt="2025-03-28T07:53:47.115" v="620" actId="700"/>
          <ac:spMkLst>
            <pc:docMk/>
            <pc:sldMk cId="3917689808" sldId="347"/>
            <ac:spMk id="2" creationId="{00000000-0000-0000-0000-000000000000}"/>
          </ac:spMkLst>
        </pc:spChg>
        <pc:spChg chg="mod ord">
          <ac:chgData name="Bart Bozon" userId="26c7e87d-a4c1-46b5-bd66-bae5a56eb03c" providerId="ADAL" clId="{1FB872B3-2F8A-440E-80A1-A1EA4A2A198A}" dt="2025-03-28T07:53:47.115" v="620" actId="700"/>
          <ac:spMkLst>
            <pc:docMk/>
            <pc:sldMk cId="3917689808" sldId="347"/>
            <ac:spMk id="3" creationId="{00000000-0000-0000-0000-000000000000}"/>
          </ac:spMkLst>
        </pc:spChg>
        <pc:spChg chg="mod ord">
          <ac:chgData name="Bart Bozon" userId="26c7e87d-a4c1-46b5-bd66-bae5a56eb03c" providerId="ADAL" clId="{1FB872B3-2F8A-440E-80A1-A1EA4A2A198A}" dt="2025-03-28T07:53:47.115" v="620" actId="700"/>
          <ac:spMkLst>
            <pc:docMk/>
            <pc:sldMk cId="3917689808" sldId="347"/>
            <ac:spMk id="4" creationId="{00000000-0000-0000-0000-000000000000}"/>
          </ac:spMkLst>
        </pc:spChg>
        <pc:spChg chg="mod ord">
          <ac:chgData name="Bart Bozon" userId="26c7e87d-a4c1-46b5-bd66-bae5a56eb03c" providerId="ADAL" clId="{1FB872B3-2F8A-440E-80A1-A1EA4A2A198A}" dt="2025-03-28T07:53:47.115" v="620" actId="700"/>
          <ac:spMkLst>
            <pc:docMk/>
            <pc:sldMk cId="3917689808" sldId="347"/>
            <ac:spMk id="5" creationId="{00000000-0000-0000-0000-000000000000}"/>
          </ac:spMkLst>
        </pc:spChg>
        <pc:spChg chg="mod ord">
          <ac:chgData name="Bart Bozon" userId="26c7e87d-a4c1-46b5-bd66-bae5a56eb03c" providerId="ADAL" clId="{1FB872B3-2F8A-440E-80A1-A1EA4A2A198A}" dt="2025-03-28T07:53:47.187" v="621" actId="27636"/>
          <ac:spMkLst>
            <pc:docMk/>
            <pc:sldMk cId="3917689808" sldId="347"/>
            <ac:spMk id="6" creationId="{00000000-0000-0000-0000-000000000000}"/>
          </ac:spMkLst>
        </pc:spChg>
      </pc:sldChg>
      <pc:sldChg chg="delSp modSp add mod ord modTransition modClrScheme chgLayout">
        <pc:chgData name="Bart Bozon" userId="26c7e87d-a4c1-46b5-bd66-bae5a56eb03c" providerId="ADAL" clId="{1FB872B3-2F8A-440E-80A1-A1EA4A2A198A}" dt="2025-03-28T08:52:31.726" v="885"/>
        <pc:sldMkLst>
          <pc:docMk/>
          <pc:sldMk cId="1860319247" sldId="348"/>
        </pc:sldMkLst>
        <pc:spChg chg="del mod ord">
          <ac:chgData name="Bart Bozon" userId="26c7e87d-a4c1-46b5-bd66-bae5a56eb03c" providerId="ADAL" clId="{1FB872B3-2F8A-440E-80A1-A1EA4A2A198A}" dt="2025-03-28T08:52:03.842" v="878" actId="478"/>
          <ac:spMkLst>
            <pc:docMk/>
            <pc:sldMk cId="1860319247" sldId="348"/>
            <ac:spMk id="2" creationId="{00000000-0000-0000-0000-000000000000}"/>
          </ac:spMkLst>
        </pc:spChg>
        <pc:spChg chg="del mod ord">
          <ac:chgData name="Bart Bozon" userId="26c7e87d-a4c1-46b5-bd66-bae5a56eb03c" providerId="ADAL" clId="{1FB872B3-2F8A-440E-80A1-A1EA4A2A198A}" dt="2025-03-28T08:52:03.842" v="878" actId="478"/>
          <ac:spMkLst>
            <pc:docMk/>
            <pc:sldMk cId="1860319247" sldId="348"/>
            <ac:spMk id="3" creationId="{00000000-0000-0000-0000-000000000000}"/>
          </ac:spMkLst>
        </pc:spChg>
        <pc:spChg chg="del mod ord">
          <ac:chgData name="Bart Bozon" userId="26c7e87d-a4c1-46b5-bd66-bae5a56eb03c" providerId="ADAL" clId="{1FB872B3-2F8A-440E-80A1-A1EA4A2A198A}" dt="2025-03-28T08:52:03.842" v="878" actId="478"/>
          <ac:spMkLst>
            <pc:docMk/>
            <pc:sldMk cId="1860319247" sldId="348"/>
            <ac:spMk id="4" creationId="{00000000-0000-0000-0000-000000000000}"/>
          </ac:spMkLst>
        </pc:spChg>
        <pc:spChg chg="mod ord">
          <ac:chgData name="Bart Bozon" userId="26c7e87d-a4c1-46b5-bd66-bae5a56eb03c" providerId="ADAL" clId="{1FB872B3-2F8A-440E-80A1-A1EA4A2A198A}" dt="2025-03-28T08:52:00.737" v="877" actId="1076"/>
          <ac:spMkLst>
            <pc:docMk/>
            <pc:sldMk cId="1860319247" sldId="348"/>
            <ac:spMk id="32770" creationId="{00000000-0000-0000-0000-000000000000}"/>
          </ac:spMkLst>
        </pc:spChg>
        <pc:picChg chg="mod">
          <ac:chgData name="Bart Bozon" userId="26c7e87d-a4c1-46b5-bd66-bae5a56eb03c" providerId="ADAL" clId="{1FB872B3-2F8A-440E-80A1-A1EA4A2A198A}" dt="2025-03-28T08:52:20.707" v="882" actId="1076"/>
          <ac:picMkLst>
            <pc:docMk/>
            <pc:sldMk cId="1860319247" sldId="348"/>
            <ac:picMk id="32772" creationId="{00000000-0000-0000-0000-000000000000}"/>
          </ac:picMkLst>
        </pc:picChg>
      </pc:sldChg>
      <pc:sldChg chg="delSp modSp add del mod modClrScheme chgLayout">
        <pc:chgData name="Bart Bozon" userId="26c7e87d-a4c1-46b5-bd66-bae5a56eb03c" providerId="ADAL" clId="{1FB872B3-2F8A-440E-80A1-A1EA4A2A198A}" dt="2025-03-28T09:11:16.076" v="1011" actId="47"/>
        <pc:sldMkLst>
          <pc:docMk/>
          <pc:sldMk cId="3649219075" sldId="349"/>
        </pc:sldMkLst>
        <pc:spChg chg="mod ord">
          <ac:chgData name="Bart Bozon" userId="26c7e87d-a4c1-46b5-bd66-bae5a56eb03c" providerId="ADAL" clId="{1FB872B3-2F8A-440E-80A1-A1EA4A2A198A}" dt="2025-03-28T07:53:47.115" v="620" actId="700"/>
          <ac:spMkLst>
            <pc:docMk/>
            <pc:sldMk cId="3649219075" sldId="349"/>
            <ac:spMk id="2" creationId="{00000000-0000-0000-0000-000000000000}"/>
          </ac:spMkLst>
        </pc:spChg>
        <pc:spChg chg="mod ord">
          <ac:chgData name="Bart Bozon" userId="26c7e87d-a4c1-46b5-bd66-bae5a56eb03c" providerId="ADAL" clId="{1FB872B3-2F8A-440E-80A1-A1EA4A2A198A}" dt="2025-03-28T07:53:47.115" v="620" actId="700"/>
          <ac:spMkLst>
            <pc:docMk/>
            <pc:sldMk cId="3649219075" sldId="349"/>
            <ac:spMk id="3" creationId="{00000000-0000-0000-0000-000000000000}"/>
          </ac:spMkLst>
        </pc:spChg>
        <pc:spChg chg="mod ord">
          <ac:chgData name="Bart Bozon" userId="26c7e87d-a4c1-46b5-bd66-bae5a56eb03c" providerId="ADAL" clId="{1FB872B3-2F8A-440E-80A1-A1EA4A2A198A}" dt="2025-03-28T07:53:47.115" v="620" actId="700"/>
          <ac:spMkLst>
            <pc:docMk/>
            <pc:sldMk cId="3649219075" sldId="349"/>
            <ac:spMk id="4" creationId="{00000000-0000-0000-0000-000000000000}"/>
          </ac:spMkLst>
        </pc:spChg>
        <pc:spChg chg="mod ord">
          <ac:chgData name="Bart Bozon" userId="26c7e87d-a4c1-46b5-bd66-bae5a56eb03c" providerId="ADAL" clId="{1FB872B3-2F8A-440E-80A1-A1EA4A2A198A}" dt="2025-03-28T07:53:47.115" v="620" actId="700"/>
          <ac:spMkLst>
            <pc:docMk/>
            <pc:sldMk cId="3649219075" sldId="349"/>
            <ac:spMk id="33794" creationId="{00000000-0000-0000-0000-000000000000}"/>
          </ac:spMkLst>
        </pc:spChg>
        <pc:spChg chg="del">
          <ac:chgData name="Bart Bozon" userId="26c7e87d-a4c1-46b5-bd66-bae5a56eb03c" providerId="ADAL" clId="{1FB872B3-2F8A-440E-80A1-A1EA4A2A198A}" dt="2025-03-28T08:56:03.655" v="907" actId="21"/>
          <ac:spMkLst>
            <pc:docMk/>
            <pc:sldMk cId="3649219075" sldId="349"/>
            <ac:spMk id="33796" creationId="{00000000-0000-0000-0000-000000000000}"/>
          </ac:spMkLst>
        </pc:spChg>
        <pc:picChg chg="del mod">
          <ac:chgData name="Bart Bozon" userId="26c7e87d-a4c1-46b5-bd66-bae5a56eb03c" providerId="ADAL" clId="{1FB872B3-2F8A-440E-80A1-A1EA4A2A198A}" dt="2025-03-28T08:55:03.706" v="901" actId="21"/>
          <ac:picMkLst>
            <pc:docMk/>
            <pc:sldMk cId="3649219075" sldId="349"/>
            <ac:picMk id="33795" creationId="{00000000-0000-0000-0000-000000000000}"/>
          </ac:picMkLst>
        </pc:picChg>
      </pc:sldChg>
      <pc:sldChg chg="delSp modSp add del mod modClrScheme chgLayout">
        <pc:chgData name="Bart Bozon" userId="26c7e87d-a4c1-46b5-bd66-bae5a56eb03c" providerId="ADAL" clId="{1FB872B3-2F8A-440E-80A1-A1EA4A2A198A}" dt="2025-03-28T09:11:16.076" v="1011" actId="47"/>
        <pc:sldMkLst>
          <pc:docMk/>
          <pc:sldMk cId="2055593856" sldId="360"/>
        </pc:sldMkLst>
        <pc:spChg chg="del">
          <ac:chgData name="Bart Bozon" userId="26c7e87d-a4c1-46b5-bd66-bae5a56eb03c" providerId="ADAL" clId="{1FB872B3-2F8A-440E-80A1-A1EA4A2A198A}" dt="2025-03-28T07:52:17.935" v="614" actId="478"/>
          <ac:spMkLst>
            <pc:docMk/>
            <pc:sldMk cId="2055593856" sldId="360"/>
            <ac:spMk id="4" creationId="{00000000-0000-0000-0000-000000000000}"/>
          </ac:spMkLst>
        </pc:spChg>
        <pc:spChg chg="del">
          <ac:chgData name="Bart Bozon" userId="26c7e87d-a4c1-46b5-bd66-bae5a56eb03c" providerId="ADAL" clId="{1FB872B3-2F8A-440E-80A1-A1EA4A2A198A}" dt="2025-03-28T07:52:17.935" v="614" actId="478"/>
          <ac:spMkLst>
            <pc:docMk/>
            <pc:sldMk cId="2055593856" sldId="360"/>
            <ac:spMk id="5" creationId="{00000000-0000-0000-0000-000000000000}"/>
          </ac:spMkLst>
        </pc:spChg>
        <pc:spChg chg="del">
          <ac:chgData name="Bart Bozon" userId="26c7e87d-a4c1-46b5-bd66-bae5a56eb03c" providerId="ADAL" clId="{1FB872B3-2F8A-440E-80A1-A1EA4A2A198A}" dt="2025-03-28T07:52:17.935" v="614" actId="478"/>
          <ac:spMkLst>
            <pc:docMk/>
            <pc:sldMk cId="2055593856" sldId="360"/>
            <ac:spMk id="6" creationId="{00000000-0000-0000-0000-000000000000}"/>
          </ac:spMkLst>
        </pc:spChg>
        <pc:spChg chg="mod ord">
          <ac:chgData name="Bart Bozon" userId="26c7e87d-a4c1-46b5-bd66-bae5a56eb03c" providerId="ADAL" clId="{1FB872B3-2F8A-440E-80A1-A1EA4A2A198A}" dt="2025-03-28T07:57:28.293" v="662" actId="1076"/>
          <ac:spMkLst>
            <pc:docMk/>
            <pc:sldMk cId="2055593856" sldId="360"/>
            <ac:spMk id="8197" creationId="{00000000-0000-0000-0000-000000000000}"/>
          </ac:spMkLst>
        </pc:spChg>
        <pc:spChg chg="mod">
          <ac:chgData name="Bart Bozon" userId="26c7e87d-a4c1-46b5-bd66-bae5a56eb03c" providerId="ADAL" clId="{1FB872B3-2F8A-440E-80A1-A1EA4A2A198A}" dt="2025-03-28T07:58:18.498" v="665" actId="1076"/>
          <ac:spMkLst>
            <pc:docMk/>
            <pc:sldMk cId="2055593856" sldId="360"/>
            <ac:spMk id="8205" creationId="{00000000-0000-0000-0000-000000000000}"/>
          </ac:spMkLst>
        </pc:spChg>
        <pc:grpChg chg="mod">
          <ac:chgData name="Bart Bozon" userId="26c7e87d-a4c1-46b5-bd66-bae5a56eb03c" providerId="ADAL" clId="{1FB872B3-2F8A-440E-80A1-A1EA4A2A198A}" dt="2025-03-28T07:58:18.498" v="665" actId="1076"/>
          <ac:grpSpMkLst>
            <pc:docMk/>
            <pc:sldMk cId="2055593856" sldId="360"/>
            <ac:grpSpMk id="3" creationId="{00000000-0000-0000-0000-000000000000}"/>
          </ac:grpSpMkLst>
        </pc:grpChg>
        <pc:graphicFrameChg chg="mod">
          <ac:chgData name="Bart Bozon" userId="26c7e87d-a4c1-46b5-bd66-bae5a56eb03c" providerId="ADAL" clId="{1FB872B3-2F8A-440E-80A1-A1EA4A2A198A}" dt="2025-03-28T07:58:18.498" v="665" actId="1076"/>
          <ac:graphicFrameMkLst>
            <pc:docMk/>
            <pc:sldMk cId="2055593856" sldId="360"/>
            <ac:graphicFrameMk id="8196" creationId="{00000000-0000-0000-0000-000000000000}"/>
          </ac:graphicFrameMkLst>
        </pc:graphicFrameChg>
        <pc:picChg chg="mod">
          <ac:chgData name="Bart Bozon" userId="26c7e87d-a4c1-46b5-bd66-bae5a56eb03c" providerId="ADAL" clId="{1FB872B3-2F8A-440E-80A1-A1EA4A2A198A}" dt="2025-03-28T07:58:18.498" v="665" actId="1076"/>
          <ac:picMkLst>
            <pc:docMk/>
            <pc:sldMk cId="2055593856" sldId="360"/>
            <ac:picMk id="8204" creationId="{00000000-0000-0000-0000-000000000000}"/>
          </ac:picMkLst>
        </pc:picChg>
      </pc:sldChg>
      <pc:sldChg chg="delSp modSp add mod ord modClrScheme chgLayout">
        <pc:chgData name="Bart Bozon" userId="26c7e87d-a4c1-46b5-bd66-bae5a56eb03c" providerId="ADAL" clId="{1FB872B3-2F8A-440E-80A1-A1EA4A2A198A}" dt="2025-03-28T08:49:19.080" v="868" actId="478"/>
        <pc:sldMkLst>
          <pc:docMk/>
          <pc:sldMk cId="1006583381" sldId="361"/>
        </pc:sldMkLst>
        <pc:spChg chg="del mod ord">
          <ac:chgData name="Bart Bozon" userId="26c7e87d-a4c1-46b5-bd66-bae5a56eb03c" providerId="ADAL" clId="{1FB872B3-2F8A-440E-80A1-A1EA4A2A198A}" dt="2025-03-28T08:49:19.080" v="868" actId="478"/>
          <ac:spMkLst>
            <pc:docMk/>
            <pc:sldMk cId="1006583381" sldId="361"/>
            <ac:spMk id="2" creationId="{00000000-0000-0000-0000-000000000000}"/>
          </ac:spMkLst>
        </pc:spChg>
        <pc:spChg chg="del mod ord">
          <ac:chgData name="Bart Bozon" userId="26c7e87d-a4c1-46b5-bd66-bae5a56eb03c" providerId="ADAL" clId="{1FB872B3-2F8A-440E-80A1-A1EA4A2A198A}" dt="2025-03-28T08:49:19.080" v="868" actId="478"/>
          <ac:spMkLst>
            <pc:docMk/>
            <pc:sldMk cId="1006583381" sldId="361"/>
            <ac:spMk id="3" creationId="{00000000-0000-0000-0000-000000000000}"/>
          </ac:spMkLst>
        </pc:spChg>
        <pc:spChg chg="del mod ord">
          <ac:chgData name="Bart Bozon" userId="26c7e87d-a4c1-46b5-bd66-bae5a56eb03c" providerId="ADAL" clId="{1FB872B3-2F8A-440E-80A1-A1EA4A2A198A}" dt="2025-03-28T08:49:19.080" v="868" actId="478"/>
          <ac:spMkLst>
            <pc:docMk/>
            <pc:sldMk cId="1006583381" sldId="361"/>
            <ac:spMk id="4" creationId="{00000000-0000-0000-0000-000000000000}"/>
          </ac:spMkLst>
        </pc:spChg>
        <pc:spChg chg="mod ord">
          <ac:chgData name="Bart Bozon" userId="26c7e87d-a4c1-46b5-bd66-bae5a56eb03c" providerId="ADAL" clId="{1FB872B3-2F8A-440E-80A1-A1EA4A2A198A}" dt="2025-03-28T07:53:47.115" v="620" actId="700"/>
          <ac:spMkLst>
            <pc:docMk/>
            <pc:sldMk cId="1006583381" sldId="361"/>
            <ac:spMk id="30724" creationId="{00000000-0000-0000-0000-000000000000}"/>
          </ac:spMkLst>
        </pc:spChg>
      </pc:sldChg>
      <pc:sldChg chg="delSp modSp add mod ord modClrScheme chgLayout">
        <pc:chgData name="Bart Bozon" userId="26c7e87d-a4c1-46b5-bd66-bae5a56eb03c" providerId="ADAL" clId="{1FB872B3-2F8A-440E-80A1-A1EA4A2A198A}" dt="2025-03-28T08:49:24.631" v="869" actId="478"/>
        <pc:sldMkLst>
          <pc:docMk/>
          <pc:sldMk cId="460284110" sldId="362"/>
        </pc:sldMkLst>
        <pc:spChg chg="del mod ord">
          <ac:chgData name="Bart Bozon" userId="26c7e87d-a4c1-46b5-bd66-bae5a56eb03c" providerId="ADAL" clId="{1FB872B3-2F8A-440E-80A1-A1EA4A2A198A}" dt="2025-03-28T08:49:24.631" v="869" actId="478"/>
          <ac:spMkLst>
            <pc:docMk/>
            <pc:sldMk cId="460284110" sldId="362"/>
            <ac:spMk id="2" creationId="{00000000-0000-0000-0000-000000000000}"/>
          </ac:spMkLst>
        </pc:spChg>
        <pc:spChg chg="del mod ord">
          <ac:chgData name="Bart Bozon" userId="26c7e87d-a4c1-46b5-bd66-bae5a56eb03c" providerId="ADAL" clId="{1FB872B3-2F8A-440E-80A1-A1EA4A2A198A}" dt="2025-03-28T08:49:24.631" v="869" actId="478"/>
          <ac:spMkLst>
            <pc:docMk/>
            <pc:sldMk cId="460284110" sldId="362"/>
            <ac:spMk id="3" creationId="{00000000-0000-0000-0000-000000000000}"/>
          </ac:spMkLst>
        </pc:spChg>
        <pc:spChg chg="del mod ord">
          <ac:chgData name="Bart Bozon" userId="26c7e87d-a4c1-46b5-bd66-bae5a56eb03c" providerId="ADAL" clId="{1FB872B3-2F8A-440E-80A1-A1EA4A2A198A}" dt="2025-03-28T08:49:24.631" v="869" actId="478"/>
          <ac:spMkLst>
            <pc:docMk/>
            <pc:sldMk cId="460284110" sldId="362"/>
            <ac:spMk id="4" creationId="{00000000-0000-0000-0000-000000000000}"/>
          </ac:spMkLst>
        </pc:spChg>
        <pc:spChg chg="mod ord">
          <ac:chgData name="Bart Bozon" userId="26c7e87d-a4c1-46b5-bd66-bae5a56eb03c" providerId="ADAL" clId="{1FB872B3-2F8A-440E-80A1-A1EA4A2A198A}" dt="2025-03-28T07:53:47.115" v="620" actId="700"/>
          <ac:spMkLst>
            <pc:docMk/>
            <pc:sldMk cId="460284110" sldId="362"/>
            <ac:spMk id="31747" creationId="{00000000-0000-0000-0000-000000000000}"/>
          </ac:spMkLst>
        </pc:spChg>
      </pc:sldChg>
      <pc:sldChg chg="delSp modSp add mod ord modClrScheme chgLayout">
        <pc:chgData name="Bart Bozon" userId="26c7e87d-a4c1-46b5-bd66-bae5a56eb03c" providerId="ADAL" clId="{1FB872B3-2F8A-440E-80A1-A1EA4A2A198A}" dt="2025-03-28T08:49:28.703" v="870" actId="478"/>
        <pc:sldMkLst>
          <pc:docMk/>
          <pc:sldMk cId="2903577879" sldId="363"/>
        </pc:sldMkLst>
        <pc:spChg chg="del mod ord">
          <ac:chgData name="Bart Bozon" userId="26c7e87d-a4c1-46b5-bd66-bae5a56eb03c" providerId="ADAL" clId="{1FB872B3-2F8A-440E-80A1-A1EA4A2A198A}" dt="2025-03-28T08:49:28.703" v="870" actId="478"/>
          <ac:spMkLst>
            <pc:docMk/>
            <pc:sldMk cId="2903577879" sldId="363"/>
            <ac:spMk id="2" creationId="{00000000-0000-0000-0000-000000000000}"/>
          </ac:spMkLst>
        </pc:spChg>
        <pc:spChg chg="del mod ord">
          <ac:chgData name="Bart Bozon" userId="26c7e87d-a4c1-46b5-bd66-bae5a56eb03c" providerId="ADAL" clId="{1FB872B3-2F8A-440E-80A1-A1EA4A2A198A}" dt="2025-03-28T08:49:28.703" v="870" actId="478"/>
          <ac:spMkLst>
            <pc:docMk/>
            <pc:sldMk cId="2903577879" sldId="363"/>
            <ac:spMk id="3" creationId="{00000000-0000-0000-0000-000000000000}"/>
          </ac:spMkLst>
        </pc:spChg>
        <pc:spChg chg="del mod ord">
          <ac:chgData name="Bart Bozon" userId="26c7e87d-a4c1-46b5-bd66-bae5a56eb03c" providerId="ADAL" clId="{1FB872B3-2F8A-440E-80A1-A1EA4A2A198A}" dt="2025-03-28T08:49:28.703" v="870" actId="478"/>
          <ac:spMkLst>
            <pc:docMk/>
            <pc:sldMk cId="2903577879" sldId="363"/>
            <ac:spMk id="4" creationId="{00000000-0000-0000-0000-000000000000}"/>
          </ac:spMkLst>
        </pc:spChg>
        <pc:spChg chg="mod ord">
          <ac:chgData name="Bart Bozon" userId="26c7e87d-a4c1-46b5-bd66-bae5a56eb03c" providerId="ADAL" clId="{1FB872B3-2F8A-440E-80A1-A1EA4A2A198A}" dt="2025-03-28T07:53:47.115" v="620" actId="700"/>
          <ac:spMkLst>
            <pc:docMk/>
            <pc:sldMk cId="2903577879" sldId="363"/>
            <ac:spMk id="32772" creationId="{00000000-0000-0000-0000-000000000000}"/>
          </ac:spMkLst>
        </pc:spChg>
      </pc:sldChg>
      <pc:sldChg chg="addSp delSp modSp add mod">
        <pc:chgData name="Bart Bozon" userId="26c7e87d-a4c1-46b5-bd66-bae5a56eb03c" providerId="ADAL" clId="{1FB872B3-2F8A-440E-80A1-A1EA4A2A198A}" dt="2025-03-28T09:18:15.246" v="1064" actId="1036"/>
        <pc:sldMkLst>
          <pc:docMk/>
          <pc:sldMk cId="4178791726" sldId="377"/>
        </pc:sldMkLst>
        <pc:spChg chg="del">
          <ac:chgData name="Bart Bozon" userId="26c7e87d-a4c1-46b5-bd66-bae5a56eb03c" providerId="ADAL" clId="{1FB872B3-2F8A-440E-80A1-A1EA4A2A198A}" dt="2025-03-28T07:48:22.208" v="594" actId="478"/>
          <ac:spMkLst>
            <pc:docMk/>
            <pc:sldMk cId="4178791726" sldId="377"/>
            <ac:spMk id="2" creationId="{00000000-0000-0000-0000-000000000000}"/>
          </ac:spMkLst>
        </pc:spChg>
        <pc:spChg chg="del">
          <ac:chgData name="Bart Bozon" userId="26c7e87d-a4c1-46b5-bd66-bae5a56eb03c" providerId="ADAL" clId="{1FB872B3-2F8A-440E-80A1-A1EA4A2A198A}" dt="2025-03-28T07:47:07.898" v="590" actId="478"/>
          <ac:spMkLst>
            <pc:docMk/>
            <pc:sldMk cId="4178791726" sldId="377"/>
            <ac:spMk id="4" creationId="{00000000-0000-0000-0000-000000000000}"/>
          </ac:spMkLst>
        </pc:spChg>
        <pc:spChg chg="del">
          <ac:chgData name="Bart Bozon" userId="26c7e87d-a4c1-46b5-bd66-bae5a56eb03c" providerId="ADAL" clId="{1FB872B3-2F8A-440E-80A1-A1EA4A2A198A}" dt="2025-03-28T07:47:07.898" v="590" actId="478"/>
          <ac:spMkLst>
            <pc:docMk/>
            <pc:sldMk cId="4178791726" sldId="377"/>
            <ac:spMk id="5" creationId="{00000000-0000-0000-0000-000000000000}"/>
          </ac:spMkLst>
        </pc:spChg>
        <pc:spChg chg="del">
          <ac:chgData name="Bart Bozon" userId="26c7e87d-a4c1-46b5-bd66-bae5a56eb03c" providerId="ADAL" clId="{1FB872B3-2F8A-440E-80A1-A1EA4A2A198A}" dt="2025-03-28T07:47:07.898" v="590" actId="478"/>
          <ac:spMkLst>
            <pc:docMk/>
            <pc:sldMk cId="4178791726" sldId="377"/>
            <ac:spMk id="6" creationId="{00000000-0000-0000-0000-000000000000}"/>
          </ac:spMkLst>
        </pc:spChg>
        <pc:spChg chg="add mod">
          <ac:chgData name="Bart Bozon" userId="26c7e87d-a4c1-46b5-bd66-bae5a56eb03c" providerId="ADAL" clId="{1FB872B3-2F8A-440E-80A1-A1EA4A2A198A}" dt="2025-03-28T09:18:15.246" v="1064" actId="1036"/>
          <ac:spMkLst>
            <pc:docMk/>
            <pc:sldMk cId="4178791726" sldId="377"/>
            <ac:spMk id="7" creationId="{6A210CFF-2263-81C4-3B18-C410F1543050}"/>
          </ac:spMkLst>
        </pc:spChg>
        <pc:spChg chg="del">
          <ac:chgData name="Bart Bozon" userId="26c7e87d-a4c1-46b5-bd66-bae5a56eb03c" providerId="ADAL" clId="{1FB872B3-2F8A-440E-80A1-A1EA4A2A198A}" dt="2025-03-28T07:48:12.995" v="592" actId="478"/>
          <ac:spMkLst>
            <pc:docMk/>
            <pc:sldMk cId="4178791726" sldId="377"/>
            <ac:spMk id="10" creationId="{00000000-0000-0000-0000-000000000000}"/>
          </ac:spMkLst>
        </pc:spChg>
        <pc:spChg chg="add del mod">
          <ac:chgData name="Bart Bozon" userId="26c7e87d-a4c1-46b5-bd66-bae5a56eb03c" providerId="ADAL" clId="{1FB872B3-2F8A-440E-80A1-A1EA4A2A198A}" dt="2025-03-28T08:35:27.706" v="797" actId="478"/>
          <ac:spMkLst>
            <pc:docMk/>
            <pc:sldMk cId="4178791726" sldId="377"/>
            <ac:spMk id="14" creationId="{AE5AC5F3-9760-B36F-4A6A-240B08F92F2A}"/>
          </ac:spMkLst>
        </pc:spChg>
        <pc:picChg chg="add del mod">
          <ac:chgData name="Bart Bozon" userId="26c7e87d-a4c1-46b5-bd66-bae5a56eb03c" providerId="ADAL" clId="{1FB872B3-2F8A-440E-80A1-A1EA4A2A198A}" dt="2025-03-28T08:35:07.892" v="792" actId="478"/>
          <ac:picMkLst>
            <pc:docMk/>
            <pc:sldMk cId="4178791726" sldId="377"/>
            <ac:picMk id="8" creationId="{935DCE49-681E-FDF8-EB3A-1FAD02EE5A18}"/>
          </ac:picMkLst>
        </pc:picChg>
        <pc:picChg chg="del mod">
          <ac:chgData name="Bart Bozon" userId="26c7e87d-a4c1-46b5-bd66-bae5a56eb03c" providerId="ADAL" clId="{1FB872B3-2F8A-440E-80A1-A1EA4A2A198A}" dt="2025-03-28T08:35:24.351" v="796" actId="478"/>
          <ac:picMkLst>
            <pc:docMk/>
            <pc:sldMk cId="4178791726" sldId="377"/>
            <ac:picMk id="9" creationId="{00000000-0000-0000-0000-000000000000}"/>
          </ac:picMkLst>
        </pc:picChg>
        <pc:picChg chg="add mod">
          <ac:chgData name="Bart Bozon" userId="26c7e87d-a4c1-46b5-bd66-bae5a56eb03c" providerId="ADAL" clId="{1FB872B3-2F8A-440E-80A1-A1EA4A2A198A}" dt="2025-03-28T08:35:31.950" v="798" actId="1076"/>
          <ac:picMkLst>
            <pc:docMk/>
            <pc:sldMk cId="4178791726" sldId="377"/>
            <ac:picMk id="12" creationId="{94B36293-E833-082F-7D00-2D3D4086C357}"/>
          </ac:picMkLst>
        </pc:picChg>
      </pc:sldChg>
      <pc:sldChg chg="delSp modSp add del mod modClrScheme chgLayout">
        <pc:chgData name="Bart Bozon" userId="26c7e87d-a4c1-46b5-bd66-bae5a56eb03c" providerId="ADAL" clId="{1FB872B3-2F8A-440E-80A1-A1EA4A2A198A}" dt="2025-03-28T09:22:14.500" v="1104" actId="47"/>
        <pc:sldMkLst>
          <pc:docMk/>
          <pc:sldMk cId="3841067231" sldId="378"/>
        </pc:sldMkLst>
        <pc:spChg chg="mod ord">
          <ac:chgData name="Bart Bozon" userId="26c7e87d-a4c1-46b5-bd66-bae5a56eb03c" providerId="ADAL" clId="{1FB872B3-2F8A-440E-80A1-A1EA4A2A198A}" dt="2025-03-28T09:11:59.052" v="1021" actId="255"/>
          <ac:spMkLst>
            <pc:docMk/>
            <pc:sldMk cId="3841067231" sldId="378"/>
            <ac:spMk id="2" creationId="{00000000-0000-0000-0000-000000000000}"/>
          </ac:spMkLst>
        </pc:spChg>
        <pc:spChg chg="del mod ord">
          <ac:chgData name="Bart Bozon" userId="26c7e87d-a4c1-46b5-bd66-bae5a56eb03c" providerId="ADAL" clId="{1FB872B3-2F8A-440E-80A1-A1EA4A2A198A}" dt="2025-03-28T09:11:42.594" v="1017" actId="478"/>
          <ac:spMkLst>
            <pc:docMk/>
            <pc:sldMk cId="3841067231" sldId="378"/>
            <ac:spMk id="4" creationId="{00000000-0000-0000-0000-000000000000}"/>
          </ac:spMkLst>
        </pc:spChg>
        <pc:spChg chg="del mod ord">
          <ac:chgData name="Bart Bozon" userId="26c7e87d-a4c1-46b5-bd66-bae5a56eb03c" providerId="ADAL" clId="{1FB872B3-2F8A-440E-80A1-A1EA4A2A198A}" dt="2025-03-28T09:11:42.594" v="1017" actId="478"/>
          <ac:spMkLst>
            <pc:docMk/>
            <pc:sldMk cId="3841067231" sldId="378"/>
            <ac:spMk id="5" creationId="{00000000-0000-0000-0000-000000000000}"/>
          </ac:spMkLst>
        </pc:spChg>
        <pc:spChg chg="del mod ord">
          <ac:chgData name="Bart Bozon" userId="26c7e87d-a4c1-46b5-bd66-bae5a56eb03c" providerId="ADAL" clId="{1FB872B3-2F8A-440E-80A1-A1EA4A2A198A}" dt="2025-03-28T09:11:42.594" v="1017" actId="478"/>
          <ac:spMkLst>
            <pc:docMk/>
            <pc:sldMk cId="3841067231" sldId="378"/>
            <ac:spMk id="6" creationId="{00000000-0000-0000-0000-000000000000}"/>
          </ac:spMkLst>
        </pc:spChg>
        <pc:picChg chg="del mod ord">
          <ac:chgData name="Bart Bozon" userId="26c7e87d-a4c1-46b5-bd66-bae5a56eb03c" providerId="ADAL" clId="{1FB872B3-2F8A-440E-80A1-A1EA4A2A198A}" dt="2025-03-28T09:22:06.391" v="1101" actId="21"/>
          <ac:picMkLst>
            <pc:docMk/>
            <pc:sldMk cId="3841067231" sldId="378"/>
            <ac:picMk id="7" creationId="{00000000-0000-0000-0000-000000000000}"/>
          </ac:picMkLst>
        </pc:picChg>
      </pc:sldChg>
      <pc:sldChg chg="modSp add del mod modClrScheme chgLayout">
        <pc:chgData name="Bart Bozon" userId="26c7e87d-a4c1-46b5-bd66-bae5a56eb03c" providerId="ADAL" clId="{1FB872B3-2F8A-440E-80A1-A1EA4A2A198A}" dt="2025-03-28T09:11:16.076" v="1011" actId="47"/>
        <pc:sldMkLst>
          <pc:docMk/>
          <pc:sldMk cId="41489290" sldId="379"/>
        </pc:sldMkLst>
        <pc:spChg chg="mod ord">
          <ac:chgData name="Bart Bozon" userId="26c7e87d-a4c1-46b5-bd66-bae5a56eb03c" providerId="ADAL" clId="{1FB872B3-2F8A-440E-80A1-A1EA4A2A198A}" dt="2025-03-28T07:53:47.115" v="620" actId="700"/>
          <ac:spMkLst>
            <pc:docMk/>
            <pc:sldMk cId="41489290" sldId="379"/>
            <ac:spMk id="2" creationId="{00000000-0000-0000-0000-000000000000}"/>
          </ac:spMkLst>
        </pc:spChg>
        <pc:spChg chg="mod ord">
          <ac:chgData name="Bart Bozon" userId="26c7e87d-a4c1-46b5-bd66-bae5a56eb03c" providerId="ADAL" clId="{1FB872B3-2F8A-440E-80A1-A1EA4A2A198A}" dt="2025-03-28T07:53:47.115" v="620" actId="700"/>
          <ac:spMkLst>
            <pc:docMk/>
            <pc:sldMk cId="41489290" sldId="379"/>
            <ac:spMk id="3" creationId="{00000000-0000-0000-0000-000000000000}"/>
          </ac:spMkLst>
        </pc:spChg>
        <pc:spChg chg="mod ord">
          <ac:chgData name="Bart Bozon" userId="26c7e87d-a4c1-46b5-bd66-bae5a56eb03c" providerId="ADAL" clId="{1FB872B3-2F8A-440E-80A1-A1EA4A2A198A}" dt="2025-03-28T07:53:47.115" v="620" actId="700"/>
          <ac:spMkLst>
            <pc:docMk/>
            <pc:sldMk cId="41489290" sldId="379"/>
            <ac:spMk id="4" creationId="{00000000-0000-0000-0000-000000000000}"/>
          </ac:spMkLst>
        </pc:spChg>
        <pc:spChg chg="mod ord">
          <ac:chgData name="Bart Bozon" userId="26c7e87d-a4c1-46b5-bd66-bae5a56eb03c" providerId="ADAL" clId="{1FB872B3-2F8A-440E-80A1-A1EA4A2A198A}" dt="2025-03-28T07:53:47.115" v="620" actId="700"/>
          <ac:spMkLst>
            <pc:docMk/>
            <pc:sldMk cId="41489290" sldId="379"/>
            <ac:spMk id="5" creationId="{00000000-0000-0000-0000-000000000000}"/>
          </ac:spMkLst>
        </pc:spChg>
        <pc:spChg chg="mod ord">
          <ac:chgData name="Bart Bozon" userId="26c7e87d-a4c1-46b5-bd66-bae5a56eb03c" providerId="ADAL" clId="{1FB872B3-2F8A-440E-80A1-A1EA4A2A198A}" dt="2025-03-28T07:53:47.115" v="620" actId="700"/>
          <ac:spMkLst>
            <pc:docMk/>
            <pc:sldMk cId="41489290" sldId="379"/>
            <ac:spMk id="6" creationId="{00000000-0000-0000-0000-000000000000}"/>
          </ac:spMkLst>
        </pc:spChg>
      </pc:sldChg>
      <pc:sldChg chg="modSp add del mod modClrScheme chgLayout">
        <pc:chgData name="Bart Bozon" userId="26c7e87d-a4c1-46b5-bd66-bae5a56eb03c" providerId="ADAL" clId="{1FB872B3-2F8A-440E-80A1-A1EA4A2A198A}" dt="2025-03-28T09:11:16.076" v="1011" actId="47"/>
        <pc:sldMkLst>
          <pc:docMk/>
          <pc:sldMk cId="2037105102" sldId="380"/>
        </pc:sldMkLst>
        <pc:spChg chg="mod ord">
          <ac:chgData name="Bart Bozon" userId="26c7e87d-a4c1-46b5-bd66-bae5a56eb03c" providerId="ADAL" clId="{1FB872B3-2F8A-440E-80A1-A1EA4A2A198A}" dt="2025-03-28T07:53:47.115" v="620" actId="700"/>
          <ac:spMkLst>
            <pc:docMk/>
            <pc:sldMk cId="2037105102" sldId="380"/>
            <ac:spMk id="2" creationId="{00000000-0000-0000-0000-000000000000}"/>
          </ac:spMkLst>
        </pc:spChg>
        <pc:spChg chg="mod ord">
          <ac:chgData name="Bart Bozon" userId="26c7e87d-a4c1-46b5-bd66-bae5a56eb03c" providerId="ADAL" clId="{1FB872B3-2F8A-440E-80A1-A1EA4A2A198A}" dt="2025-03-28T07:53:47.115" v="620" actId="700"/>
          <ac:spMkLst>
            <pc:docMk/>
            <pc:sldMk cId="2037105102" sldId="380"/>
            <ac:spMk id="3" creationId="{00000000-0000-0000-0000-000000000000}"/>
          </ac:spMkLst>
        </pc:spChg>
        <pc:spChg chg="mod ord">
          <ac:chgData name="Bart Bozon" userId="26c7e87d-a4c1-46b5-bd66-bae5a56eb03c" providerId="ADAL" clId="{1FB872B3-2F8A-440E-80A1-A1EA4A2A198A}" dt="2025-03-28T07:53:47.115" v="620" actId="700"/>
          <ac:spMkLst>
            <pc:docMk/>
            <pc:sldMk cId="2037105102" sldId="380"/>
            <ac:spMk id="4" creationId="{00000000-0000-0000-0000-000000000000}"/>
          </ac:spMkLst>
        </pc:spChg>
        <pc:spChg chg="mod ord">
          <ac:chgData name="Bart Bozon" userId="26c7e87d-a4c1-46b5-bd66-bae5a56eb03c" providerId="ADAL" clId="{1FB872B3-2F8A-440E-80A1-A1EA4A2A198A}" dt="2025-03-28T07:53:47.115" v="620" actId="700"/>
          <ac:spMkLst>
            <pc:docMk/>
            <pc:sldMk cId="2037105102" sldId="380"/>
            <ac:spMk id="5" creationId="{00000000-0000-0000-0000-000000000000}"/>
          </ac:spMkLst>
        </pc:spChg>
        <pc:spChg chg="mod ord">
          <ac:chgData name="Bart Bozon" userId="26c7e87d-a4c1-46b5-bd66-bae5a56eb03c" providerId="ADAL" clId="{1FB872B3-2F8A-440E-80A1-A1EA4A2A198A}" dt="2025-03-28T07:53:47.115" v="620" actId="700"/>
          <ac:spMkLst>
            <pc:docMk/>
            <pc:sldMk cId="2037105102" sldId="380"/>
            <ac:spMk id="6" creationId="{00000000-0000-0000-0000-000000000000}"/>
          </ac:spMkLst>
        </pc:spChg>
      </pc:sldChg>
      <pc:sldChg chg="modSp add del mod modClrScheme chgLayout">
        <pc:chgData name="Bart Bozon" userId="26c7e87d-a4c1-46b5-bd66-bae5a56eb03c" providerId="ADAL" clId="{1FB872B3-2F8A-440E-80A1-A1EA4A2A198A}" dt="2025-03-28T09:11:16.076" v="1011" actId="47"/>
        <pc:sldMkLst>
          <pc:docMk/>
          <pc:sldMk cId="2964576289" sldId="381"/>
        </pc:sldMkLst>
        <pc:spChg chg="mod ord">
          <ac:chgData name="Bart Bozon" userId="26c7e87d-a4c1-46b5-bd66-bae5a56eb03c" providerId="ADAL" clId="{1FB872B3-2F8A-440E-80A1-A1EA4A2A198A}" dt="2025-03-28T07:53:47.190" v="622" actId="27636"/>
          <ac:spMkLst>
            <pc:docMk/>
            <pc:sldMk cId="2964576289" sldId="381"/>
            <ac:spMk id="2" creationId="{00000000-0000-0000-0000-000000000000}"/>
          </ac:spMkLst>
        </pc:spChg>
        <pc:spChg chg="mod ord">
          <ac:chgData name="Bart Bozon" userId="26c7e87d-a4c1-46b5-bd66-bae5a56eb03c" providerId="ADAL" clId="{1FB872B3-2F8A-440E-80A1-A1EA4A2A198A}" dt="2025-03-28T07:53:47.115" v="620" actId="700"/>
          <ac:spMkLst>
            <pc:docMk/>
            <pc:sldMk cId="2964576289" sldId="381"/>
            <ac:spMk id="3" creationId="{00000000-0000-0000-0000-000000000000}"/>
          </ac:spMkLst>
        </pc:spChg>
        <pc:spChg chg="mod ord">
          <ac:chgData name="Bart Bozon" userId="26c7e87d-a4c1-46b5-bd66-bae5a56eb03c" providerId="ADAL" clId="{1FB872B3-2F8A-440E-80A1-A1EA4A2A198A}" dt="2025-03-28T07:53:47.115" v="620" actId="700"/>
          <ac:spMkLst>
            <pc:docMk/>
            <pc:sldMk cId="2964576289" sldId="381"/>
            <ac:spMk id="4" creationId="{00000000-0000-0000-0000-000000000000}"/>
          </ac:spMkLst>
        </pc:spChg>
        <pc:spChg chg="mod ord">
          <ac:chgData name="Bart Bozon" userId="26c7e87d-a4c1-46b5-bd66-bae5a56eb03c" providerId="ADAL" clId="{1FB872B3-2F8A-440E-80A1-A1EA4A2A198A}" dt="2025-03-28T07:53:47.115" v="620" actId="700"/>
          <ac:spMkLst>
            <pc:docMk/>
            <pc:sldMk cId="2964576289" sldId="381"/>
            <ac:spMk id="5" creationId="{00000000-0000-0000-0000-000000000000}"/>
          </ac:spMkLst>
        </pc:spChg>
      </pc:sldChg>
      <pc:sldChg chg="modSp add del mod modClrScheme chgLayout">
        <pc:chgData name="Bart Bozon" userId="26c7e87d-a4c1-46b5-bd66-bae5a56eb03c" providerId="ADAL" clId="{1FB872B3-2F8A-440E-80A1-A1EA4A2A198A}" dt="2025-03-28T09:11:16.076" v="1011" actId="47"/>
        <pc:sldMkLst>
          <pc:docMk/>
          <pc:sldMk cId="3326266266" sldId="382"/>
        </pc:sldMkLst>
        <pc:spChg chg="mod ord">
          <ac:chgData name="Bart Bozon" userId="26c7e87d-a4c1-46b5-bd66-bae5a56eb03c" providerId="ADAL" clId="{1FB872B3-2F8A-440E-80A1-A1EA4A2A198A}" dt="2025-03-28T07:53:47.190" v="623" actId="27636"/>
          <ac:spMkLst>
            <pc:docMk/>
            <pc:sldMk cId="3326266266" sldId="382"/>
            <ac:spMk id="2" creationId="{00000000-0000-0000-0000-000000000000}"/>
          </ac:spMkLst>
        </pc:spChg>
        <pc:spChg chg="mod ord">
          <ac:chgData name="Bart Bozon" userId="26c7e87d-a4c1-46b5-bd66-bae5a56eb03c" providerId="ADAL" clId="{1FB872B3-2F8A-440E-80A1-A1EA4A2A198A}" dt="2025-03-28T07:53:47.115" v="620" actId="700"/>
          <ac:spMkLst>
            <pc:docMk/>
            <pc:sldMk cId="3326266266" sldId="382"/>
            <ac:spMk id="3" creationId="{00000000-0000-0000-0000-000000000000}"/>
          </ac:spMkLst>
        </pc:spChg>
        <pc:spChg chg="mod ord">
          <ac:chgData name="Bart Bozon" userId="26c7e87d-a4c1-46b5-bd66-bae5a56eb03c" providerId="ADAL" clId="{1FB872B3-2F8A-440E-80A1-A1EA4A2A198A}" dt="2025-03-28T07:53:47.115" v="620" actId="700"/>
          <ac:spMkLst>
            <pc:docMk/>
            <pc:sldMk cId="3326266266" sldId="382"/>
            <ac:spMk id="4" creationId="{00000000-0000-0000-0000-000000000000}"/>
          </ac:spMkLst>
        </pc:spChg>
        <pc:spChg chg="mod ord">
          <ac:chgData name="Bart Bozon" userId="26c7e87d-a4c1-46b5-bd66-bae5a56eb03c" providerId="ADAL" clId="{1FB872B3-2F8A-440E-80A1-A1EA4A2A198A}" dt="2025-03-28T07:53:47.115" v="620" actId="700"/>
          <ac:spMkLst>
            <pc:docMk/>
            <pc:sldMk cId="3326266266" sldId="382"/>
            <ac:spMk id="5" creationId="{00000000-0000-0000-0000-000000000000}"/>
          </ac:spMkLst>
        </pc:spChg>
      </pc:sldChg>
      <pc:sldChg chg="modSp add del mod modClrScheme chgLayout">
        <pc:chgData name="Bart Bozon" userId="26c7e87d-a4c1-46b5-bd66-bae5a56eb03c" providerId="ADAL" clId="{1FB872B3-2F8A-440E-80A1-A1EA4A2A198A}" dt="2025-03-28T09:11:16.076" v="1011" actId="47"/>
        <pc:sldMkLst>
          <pc:docMk/>
          <pc:sldMk cId="3471225356" sldId="383"/>
        </pc:sldMkLst>
        <pc:spChg chg="mod ord">
          <ac:chgData name="Bart Bozon" userId="26c7e87d-a4c1-46b5-bd66-bae5a56eb03c" providerId="ADAL" clId="{1FB872B3-2F8A-440E-80A1-A1EA4A2A198A}" dt="2025-03-28T07:53:47.190" v="624" actId="27636"/>
          <ac:spMkLst>
            <pc:docMk/>
            <pc:sldMk cId="3471225356" sldId="383"/>
            <ac:spMk id="2" creationId="{00000000-0000-0000-0000-000000000000}"/>
          </ac:spMkLst>
        </pc:spChg>
        <pc:spChg chg="mod ord">
          <ac:chgData name="Bart Bozon" userId="26c7e87d-a4c1-46b5-bd66-bae5a56eb03c" providerId="ADAL" clId="{1FB872B3-2F8A-440E-80A1-A1EA4A2A198A}" dt="2025-03-28T07:53:47.115" v="620" actId="700"/>
          <ac:spMkLst>
            <pc:docMk/>
            <pc:sldMk cId="3471225356" sldId="383"/>
            <ac:spMk id="3" creationId="{00000000-0000-0000-0000-000000000000}"/>
          </ac:spMkLst>
        </pc:spChg>
        <pc:spChg chg="mod ord">
          <ac:chgData name="Bart Bozon" userId="26c7e87d-a4c1-46b5-bd66-bae5a56eb03c" providerId="ADAL" clId="{1FB872B3-2F8A-440E-80A1-A1EA4A2A198A}" dt="2025-03-28T07:53:47.115" v="620" actId="700"/>
          <ac:spMkLst>
            <pc:docMk/>
            <pc:sldMk cId="3471225356" sldId="383"/>
            <ac:spMk id="4" creationId="{00000000-0000-0000-0000-000000000000}"/>
          </ac:spMkLst>
        </pc:spChg>
        <pc:spChg chg="mod ord">
          <ac:chgData name="Bart Bozon" userId="26c7e87d-a4c1-46b5-bd66-bae5a56eb03c" providerId="ADAL" clId="{1FB872B3-2F8A-440E-80A1-A1EA4A2A198A}" dt="2025-03-28T07:53:47.115" v="620" actId="700"/>
          <ac:spMkLst>
            <pc:docMk/>
            <pc:sldMk cId="3471225356" sldId="383"/>
            <ac:spMk id="5" creationId="{00000000-0000-0000-0000-000000000000}"/>
          </ac:spMkLst>
        </pc:spChg>
      </pc:sldChg>
      <pc:sldChg chg="modSp add del mod modClrScheme chgLayout">
        <pc:chgData name="Bart Bozon" userId="26c7e87d-a4c1-46b5-bd66-bae5a56eb03c" providerId="ADAL" clId="{1FB872B3-2F8A-440E-80A1-A1EA4A2A198A}" dt="2025-03-28T09:11:16.076" v="1011" actId="47"/>
        <pc:sldMkLst>
          <pc:docMk/>
          <pc:sldMk cId="452770647" sldId="384"/>
        </pc:sldMkLst>
        <pc:spChg chg="mod ord">
          <ac:chgData name="Bart Bozon" userId="26c7e87d-a4c1-46b5-bd66-bae5a56eb03c" providerId="ADAL" clId="{1FB872B3-2F8A-440E-80A1-A1EA4A2A198A}" dt="2025-03-28T07:53:47.203" v="625" actId="27636"/>
          <ac:spMkLst>
            <pc:docMk/>
            <pc:sldMk cId="452770647" sldId="384"/>
            <ac:spMk id="2" creationId="{00000000-0000-0000-0000-000000000000}"/>
          </ac:spMkLst>
        </pc:spChg>
        <pc:spChg chg="mod ord">
          <ac:chgData name="Bart Bozon" userId="26c7e87d-a4c1-46b5-bd66-bae5a56eb03c" providerId="ADAL" clId="{1FB872B3-2F8A-440E-80A1-A1EA4A2A198A}" dt="2025-03-28T07:53:47.115" v="620" actId="700"/>
          <ac:spMkLst>
            <pc:docMk/>
            <pc:sldMk cId="452770647" sldId="384"/>
            <ac:spMk id="3" creationId="{00000000-0000-0000-0000-000000000000}"/>
          </ac:spMkLst>
        </pc:spChg>
        <pc:spChg chg="mod ord">
          <ac:chgData name="Bart Bozon" userId="26c7e87d-a4c1-46b5-bd66-bae5a56eb03c" providerId="ADAL" clId="{1FB872B3-2F8A-440E-80A1-A1EA4A2A198A}" dt="2025-03-28T07:53:47.115" v="620" actId="700"/>
          <ac:spMkLst>
            <pc:docMk/>
            <pc:sldMk cId="452770647" sldId="384"/>
            <ac:spMk id="4" creationId="{00000000-0000-0000-0000-000000000000}"/>
          </ac:spMkLst>
        </pc:spChg>
        <pc:spChg chg="mod ord">
          <ac:chgData name="Bart Bozon" userId="26c7e87d-a4c1-46b5-bd66-bae5a56eb03c" providerId="ADAL" clId="{1FB872B3-2F8A-440E-80A1-A1EA4A2A198A}" dt="2025-03-28T07:53:47.115" v="620" actId="700"/>
          <ac:spMkLst>
            <pc:docMk/>
            <pc:sldMk cId="452770647" sldId="384"/>
            <ac:spMk id="5" creationId="{00000000-0000-0000-0000-000000000000}"/>
          </ac:spMkLst>
        </pc:spChg>
      </pc:sldChg>
      <pc:sldChg chg="modSp add del mod modClrScheme chgLayout">
        <pc:chgData name="Bart Bozon" userId="26c7e87d-a4c1-46b5-bd66-bae5a56eb03c" providerId="ADAL" clId="{1FB872B3-2F8A-440E-80A1-A1EA4A2A198A}" dt="2025-03-28T09:11:16.076" v="1011" actId="47"/>
        <pc:sldMkLst>
          <pc:docMk/>
          <pc:sldMk cId="3953422308" sldId="385"/>
        </pc:sldMkLst>
        <pc:spChg chg="mod ord">
          <ac:chgData name="Bart Bozon" userId="26c7e87d-a4c1-46b5-bd66-bae5a56eb03c" providerId="ADAL" clId="{1FB872B3-2F8A-440E-80A1-A1EA4A2A198A}" dt="2025-03-28T07:53:47.115" v="620" actId="700"/>
          <ac:spMkLst>
            <pc:docMk/>
            <pc:sldMk cId="3953422308" sldId="385"/>
            <ac:spMk id="2" creationId="{00000000-0000-0000-0000-000000000000}"/>
          </ac:spMkLst>
        </pc:spChg>
        <pc:spChg chg="mod ord">
          <ac:chgData name="Bart Bozon" userId="26c7e87d-a4c1-46b5-bd66-bae5a56eb03c" providerId="ADAL" clId="{1FB872B3-2F8A-440E-80A1-A1EA4A2A198A}" dt="2025-03-28T07:53:47.115" v="620" actId="700"/>
          <ac:spMkLst>
            <pc:docMk/>
            <pc:sldMk cId="3953422308" sldId="385"/>
            <ac:spMk id="3" creationId="{00000000-0000-0000-0000-000000000000}"/>
          </ac:spMkLst>
        </pc:spChg>
        <pc:spChg chg="mod ord">
          <ac:chgData name="Bart Bozon" userId="26c7e87d-a4c1-46b5-bd66-bae5a56eb03c" providerId="ADAL" clId="{1FB872B3-2F8A-440E-80A1-A1EA4A2A198A}" dt="2025-03-28T07:53:47.115" v="620" actId="700"/>
          <ac:spMkLst>
            <pc:docMk/>
            <pc:sldMk cId="3953422308" sldId="385"/>
            <ac:spMk id="4" creationId="{00000000-0000-0000-0000-000000000000}"/>
          </ac:spMkLst>
        </pc:spChg>
        <pc:spChg chg="mod ord">
          <ac:chgData name="Bart Bozon" userId="26c7e87d-a4c1-46b5-bd66-bae5a56eb03c" providerId="ADAL" clId="{1FB872B3-2F8A-440E-80A1-A1EA4A2A198A}" dt="2025-03-28T07:53:47.115" v="620" actId="700"/>
          <ac:spMkLst>
            <pc:docMk/>
            <pc:sldMk cId="3953422308" sldId="385"/>
            <ac:spMk id="5" creationId="{00000000-0000-0000-0000-000000000000}"/>
          </ac:spMkLst>
        </pc:spChg>
        <pc:spChg chg="mod ord">
          <ac:chgData name="Bart Bozon" userId="26c7e87d-a4c1-46b5-bd66-bae5a56eb03c" providerId="ADAL" clId="{1FB872B3-2F8A-440E-80A1-A1EA4A2A198A}" dt="2025-03-28T07:53:47.115" v="620" actId="700"/>
          <ac:spMkLst>
            <pc:docMk/>
            <pc:sldMk cId="3953422308" sldId="385"/>
            <ac:spMk id="6" creationId="{00000000-0000-0000-0000-000000000000}"/>
          </ac:spMkLst>
        </pc:spChg>
      </pc:sldChg>
      <pc:sldChg chg="addSp delSp modSp add mod modClrScheme chgLayout">
        <pc:chgData name="Bart Bozon" userId="26c7e87d-a4c1-46b5-bd66-bae5a56eb03c" providerId="ADAL" clId="{1FB872B3-2F8A-440E-80A1-A1EA4A2A198A}" dt="2025-03-28T09:15:26.709" v="1040" actId="20577"/>
        <pc:sldMkLst>
          <pc:docMk/>
          <pc:sldMk cId="799365013" sldId="386"/>
        </pc:sldMkLst>
        <pc:spChg chg="del mod ord">
          <ac:chgData name="Bart Bozon" userId="26c7e87d-a4c1-46b5-bd66-bae5a56eb03c" providerId="ADAL" clId="{1FB872B3-2F8A-440E-80A1-A1EA4A2A198A}" dt="2025-03-28T09:14:12.138" v="1033" actId="478"/>
          <ac:spMkLst>
            <pc:docMk/>
            <pc:sldMk cId="799365013" sldId="386"/>
            <ac:spMk id="2" creationId="{00000000-0000-0000-0000-000000000000}"/>
          </ac:spMkLst>
        </pc:spChg>
        <pc:spChg chg="del mod ord">
          <ac:chgData name="Bart Bozon" userId="26c7e87d-a4c1-46b5-bd66-bae5a56eb03c" providerId="ADAL" clId="{1FB872B3-2F8A-440E-80A1-A1EA4A2A198A}" dt="2025-03-28T09:14:12.138" v="1033" actId="478"/>
          <ac:spMkLst>
            <pc:docMk/>
            <pc:sldMk cId="799365013" sldId="386"/>
            <ac:spMk id="3" creationId="{00000000-0000-0000-0000-000000000000}"/>
          </ac:spMkLst>
        </pc:spChg>
        <pc:spChg chg="del mod ord">
          <ac:chgData name="Bart Bozon" userId="26c7e87d-a4c1-46b5-bd66-bae5a56eb03c" providerId="ADAL" clId="{1FB872B3-2F8A-440E-80A1-A1EA4A2A198A}" dt="2025-03-28T09:14:12.138" v="1033" actId="478"/>
          <ac:spMkLst>
            <pc:docMk/>
            <pc:sldMk cId="799365013" sldId="386"/>
            <ac:spMk id="4" creationId="{00000000-0000-0000-0000-000000000000}"/>
          </ac:spMkLst>
        </pc:spChg>
        <pc:spChg chg="add mod">
          <ac:chgData name="Bart Bozon" userId="26c7e87d-a4c1-46b5-bd66-bae5a56eb03c" providerId="ADAL" clId="{1FB872B3-2F8A-440E-80A1-A1EA4A2A198A}" dt="2025-03-28T09:15:26.709" v="1040" actId="20577"/>
          <ac:spMkLst>
            <pc:docMk/>
            <pc:sldMk cId="799365013" sldId="386"/>
            <ac:spMk id="7" creationId="{FB7DFF5F-7419-CBA0-4F93-A65125BA9863}"/>
          </ac:spMkLst>
        </pc:spChg>
        <pc:spChg chg="mod ord">
          <ac:chgData name="Bart Bozon" userId="26c7e87d-a4c1-46b5-bd66-bae5a56eb03c" providerId="ADAL" clId="{1FB872B3-2F8A-440E-80A1-A1EA4A2A198A}" dt="2025-03-28T09:14:33.321" v="1037" actId="1076"/>
          <ac:spMkLst>
            <pc:docMk/>
            <pc:sldMk cId="799365013" sldId="386"/>
            <ac:spMk id="226306" creationId="{00000000-0000-0000-0000-000000000000}"/>
          </ac:spMkLst>
        </pc:spChg>
      </pc:sldChg>
      <pc:sldChg chg="delSp modSp add mod modClrScheme chgLayout">
        <pc:chgData name="Bart Bozon" userId="26c7e87d-a4c1-46b5-bd66-bae5a56eb03c" providerId="ADAL" clId="{1FB872B3-2F8A-440E-80A1-A1EA4A2A198A}" dt="2025-03-28T09:13:44.921" v="1030" actId="478"/>
        <pc:sldMkLst>
          <pc:docMk/>
          <pc:sldMk cId="1997460333" sldId="387"/>
        </pc:sldMkLst>
        <pc:spChg chg="mod ord">
          <ac:chgData name="Bart Bozon" userId="26c7e87d-a4c1-46b5-bd66-bae5a56eb03c" providerId="ADAL" clId="{1FB872B3-2F8A-440E-80A1-A1EA4A2A198A}" dt="2025-03-28T07:53:47.203" v="626" actId="27636"/>
          <ac:spMkLst>
            <pc:docMk/>
            <pc:sldMk cId="1997460333" sldId="387"/>
            <ac:spMk id="2" creationId="{00000000-0000-0000-0000-000000000000}"/>
          </ac:spMkLst>
        </pc:spChg>
        <pc:spChg chg="del mod ord">
          <ac:chgData name="Bart Bozon" userId="26c7e87d-a4c1-46b5-bd66-bae5a56eb03c" providerId="ADAL" clId="{1FB872B3-2F8A-440E-80A1-A1EA4A2A198A}" dt="2025-03-28T09:13:44.921" v="1030" actId="478"/>
          <ac:spMkLst>
            <pc:docMk/>
            <pc:sldMk cId="1997460333" sldId="387"/>
            <ac:spMk id="3" creationId="{00000000-0000-0000-0000-000000000000}"/>
          </ac:spMkLst>
        </pc:spChg>
        <pc:spChg chg="del mod ord">
          <ac:chgData name="Bart Bozon" userId="26c7e87d-a4c1-46b5-bd66-bae5a56eb03c" providerId="ADAL" clId="{1FB872B3-2F8A-440E-80A1-A1EA4A2A198A}" dt="2025-03-28T09:13:44.921" v="1030" actId="478"/>
          <ac:spMkLst>
            <pc:docMk/>
            <pc:sldMk cId="1997460333" sldId="387"/>
            <ac:spMk id="4" creationId="{00000000-0000-0000-0000-000000000000}"/>
          </ac:spMkLst>
        </pc:spChg>
        <pc:spChg chg="del mod ord">
          <ac:chgData name="Bart Bozon" userId="26c7e87d-a4c1-46b5-bd66-bae5a56eb03c" providerId="ADAL" clId="{1FB872B3-2F8A-440E-80A1-A1EA4A2A198A}" dt="2025-03-28T09:13:44.921" v="1030" actId="478"/>
          <ac:spMkLst>
            <pc:docMk/>
            <pc:sldMk cId="1997460333" sldId="387"/>
            <ac:spMk id="5" creationId="{00000000-0000-0000-0000-000000000000}"/>
          </ac:spMkLst>
        </pc:spChg>
      </pc:sldChg>
      <pc:sldChg chg="delSp modSp add mod modClrScheme chgLayout">
        <pc:chgData name="Bart Bozon" userId="26c7e87d-a4c1-46b5-bd66-bae5a56eb03c" providerId="ADAL" clId="{1FB872B3-2F8A-440E-80A1-A1EA4A2A198A}" dt="2025-03-28T09:13:55.441" v="1031" actId="478"/>
        <pc:sldMkLst>
          <pc:docMk/>
          <pc:sldMk cId="18603714" sldId="388"/>
        </pc:sldMkLst>
        <pc:spChg chg="mod ord">
          <ac:chgData name="Bart Bozon" userId="26c7e87d-a4c1-46b5-bd66-bae5a56eb03c" providerId="ADAL" clId="{1FB872B3-2F8A-440E-80A1-A1EA4A2A198A}" dt="2025-03-28T07:53:47.203" v="627" actId="27636"/>
          <ac:spMkLst>
            <pc:docMk/>
            <pc:sldMk cId="18603714" sldId="388"/>
            <ac:spMk id="2" creationId="{00000000-0000-0000-0000-000000000000}"/>
          </ac:spMkLst>
        </pc:spChg>
        <pc:spChg chg="del mod ord">
          <ac:chgData name="Bart Bozon" userId="26c7e87d-a4c1-46b5-bd66-bae5a56eb03c" providerId="ADAL" clId="{1FB872B3-2F8A-440E-80A1-A1EA4A2A198A}" dt="2025-03-28T09:13:55.441" v="1031" actId="478"/>
          <ac:spMkLst>
            <pc:docMk/>
            <pc:sldMk cId="18603714" sldId="388"/>
            <ac:spMk id="3" creationId="{00000000-0000-0000-0000-000000000000}"/>
          </ac:spMkLst>
        </pc:spChg>
        <pc:spChg chg="del mod ord">
          <ac:chgData name="Bart Bozon" userId="26c7e87d-a4c1-46b5-bd66-bae5a56eb03c" providerId="ADAL" clId="{1FB872B3-2F8A-440E-80A1-A1EA4A2A198A}" dt="2025-03-28T09:13:55.441" v="1031" actId="478"/>
          <ac:spMkLst>
            <pc:docMk/>
            <pc:sldMk cId="18603714" sldId="388"/>
            <ac:spMk id="4" creationId="{00000000-0000-0000-0000-000000000000}"/>
          </ac:spMkLst>
        </pc:spChg>
        <pc:spChg chg="del mod ord">
          <ac:chgData name="Bart Bozon" userId="26c7e87d-a4c1-46b5-bd66-bae5a56eb03c" providerId="ADAL" clId="{1FB872B3-2F8A-440E-80A1-A1EA4A2A198A}" dt="2025-03-28T09:13:55.441" v="1031" actId="478"/>
          <ac:spMkLst>
            <pc:docMk/>
            <pc:sldMk cId="18603714" sldId="388"/>
            <ac:spMk id="5" creationId="{00000000-0000-0000-0000-000000000000}"/>
          </ac:spMkLst>
        </pc:spChg>
      </pc:sldChg>
      <pc:sldChg chg="delSp modSp add mod modClrScheme chgLayout">
        <pc:chgData name="Bart Bozon" userId="26c7e87d-a4c1-46b5-bd66-bae5a56eb03c" providerId="ADAL" clId="{1FB872B3-2F8A-440E-80A1-A1EA4A2A198A}" dt="2025-03-28T09:14:04.033" v="1032" actId="478"/>
        <pc:sldMkLst>
          <pc:docMk/>
          <pc:sldMk cId="2272154880" sldId="389"/>
        </pc:sldMkLst>
        <pc:spChg chg="mod ord">
          <ac:chgData name="Bart Bozon" userId="26c7e87d-a4c1-46b5-bd66-bae5a56eb03c" providerId="ADAL" clId="{1FB872B3-2F8A-440E-80A1-A1EA4A2A198A}" dt="2025-03-28T07:53:47.219" v="628" actId="27636"/>
          <ac:spMkLst>
            <pc:docMk/>
            <pc:sldMk cId="2272154880" sldId="389"/>
            <ac:spMk id="2" creationId="{00000000-0000-0000-0000-000000000000}"/>
          </ac:spMkLst>
        </pc:spChg>
        <pc:spChg chg="del mod ord">
          <ac:chgData name="Bart Bozon" userId="26c7e87d-a4c1-46b5-bd66-bae5a56eb03c" providerId="ADAL" clId="{1FB872B3-2F8A-440E-80A1-A1EA4A2A198A}" dt="2025-03-28T09:14:04.033" v="1032" actId="478"/>
          <ac:spMkLst>
            <pc:docMk/>
            <pc:sldMk cId="2272154880" sldId="389"/>
            <ac:spMk id="3" creationId="{00000000-0000-0000-0000-000000000000}"/>
          </ac:spMkLst>
        </pc:spChg>
        <pc:spChg chg="del mod ord">
          <ac:chgData name="Bart Bozon" userId="26c7e87d-a4c1-46b5-bd66-bae5a56eb03c" providerId="ADAL" clId="{1FB872B3-2F8A-440E-80A1-A1EA4A2A198A}" dt="2025-03-28T09:14:04.033" v="1032" actId="478"/>
          <ac:spMkLst>
            <pc:docMk/>
            <pc:sldMk cId="2272154880" sldId="389"/>
            <ac:spMk id="4" creationId="{00000000-0000-0000-0000-000000000000}"/>
          </ac:spMkLst>
        </pc:spChg>
        <pc:spChg chg="del mod ord">
          <ac:chgData name="Bart Bozon" userId="26c7e87d-a4c1-46b5-bd66-bae5a56eb03c" providerId="ADAL" clId="{1FB872B3-2F8A-440E-80A1-A1EA4A2A198A}" dt="2025-03-28T09:14:04.033" v="1032" actId="478"/>
          <ac:spMkLst>
            <pc:docMk/>
            <pc:sldMk cId="2272154880" sldId="389"/>
            <ac:spMk id="5" creationId="{00000000-0000-0000-0000-000000000000}"/>
          </ac:spMkLst>
        </pc:spChg>
      </pc:sldChg>
      <pc:sldChg chg="delSp modSp add mod modClrScheme chgLayout">
        <pc:chgData name="Bart Bozon" userId="26c7e87d-a4c1-46b5-bd66-bae5a56eb03c" providerId="ADAL" clId="{1FB872B3-2F8A-440E-80A1-A1EA4A2A198A}" dt="2025-03-28T09:20:27.207" v="1067" actId="478"/>
        <pc:sldMkLst>
          <pc:docMk/>
          <pc:sldMk cId="423362117" sldId="390"/>
        </pc:sldMkLst>
        <pc:spChg chg="mod ord">
          <ac:chgData name="Bart Bozon" userId="26c7e87d-a4c1-46b5-bd66-bae5a56eb03c" providerId="ADAL" clId="{1FB872B3-2F8A-440E-80A1-A1EA4A2A198A}" dt="2025-03-28T07:53:47.219" v="629" actId="27636"/>
          <ac:spMkLst>
            <pc:docMk/>
            <pc:sldMk cId="423362117" sldId="390"/>
            <ac:spMk id="2" creationId="{00000000-0000-0000-0000-000000000000}"/>
          </ac:spMkLst>
        </pc:spChg>
        <pc:spChg chg="del mod ord">
          <ac:chgData name="Bart Bozon" userId="26c7e87d-a4c1-46b5-bd66-bae5a56eb03c" providerId="ADAL" clId="{1FB872B3-2F8A-440E-80A1-A1EA4A2A198A}" dt="2025-03-28T09:20:27.207" v="1067" actId="478"/>
          <ac:spMkLst>
            <pc:docMk/>
            <pc:sldMk cId="423362117" sldId="390"/>
            <ac:spMk id="3" creationId="{00000000-0000-0000-0000-000000000000}"/>
          </ac:spMkLst>
        </pc:spChg>
        <pc:spChg chg="del mod ord">
          <ac:chgData name="Bart Bozon" userId="26c7e87d-a4c1-46b5-bd66-bae5a56eb03c" providerId="ADAL" clId="{1FB872B3-2F8A-440E-80A1-A1EA4A2A198A}" dt="2025-03-28T09:20:27.207" v="1067" actId="478"/>
          <ac:spMkLst>
            <pc:docMk/>
            <pc:sldMk cId="423362117" sldId="390"/>
            <ac:spMk id="4" creationId="{00000000-0000-0000-0000-000000000000}"/>
          </ac:spMkLst>
        </pc:spChg>
        <pc:spChg chg="del mod ord">
          <ac:chgData name="Bart Bozon" userId="26c7e87d-a4c1-46b5-bd66-bae5a56eb03c" providerId="ADAL" clId="{1FB872B3-2F8A-440E-80A1-A1EA4A2A198A}" dt="2025-03-28T09:20:27.207" v="1067" actId="478"/>
          <ac:spMkLst>
            <pc:docMk/>
            <pc:sldMk cId="423362117" sldId="390"/>
            <ac:spMk id="5" creationId="{00000000-0000-0000-0000-000000000000}"/>
          </ac:spMkLst>
        </pc:spChg>
      </pc:sldChg>
      <pc:sldChg chg="delSp modSp add del mod modClrScheme chgLayout">
        <pc:chgData name="Bart Bozon" userId="26c7e87d-a4c1-46b5-bd66-bae5a56eb03c" providerId="ADAL" clId="{1FB872B3-2F8A-440E-80A1-A1EA4A2A198A}" dt="2025-03-28T09:22:23.119" v="1105" actId="47"/>
        <pc:sldMkLst>
          <pc:docMk/>
          <pc:sldMk cId="29960611" sldId="391"/>
        </pc:sldMkLst>
        <pc:spChg chg="mod ord">
          <ac:chgData name="Bart Bozon" userId="26c7e87d-a4c1-46b5-bd66-bae5a56eb03c" providerId="ADAL" clId="{1FB872B3-2F8A-440E-80A1-A1EA4A2A198A}" dt="2025-03-28T07:53:47.219" v="631" actId="27636"/>
          <ac:spMkLst>
            <pc:docMk/>
            <pc:sldMk cId="29960611" sldId="391"/>
            <ac:spMk id="2" creationId="{00000000-0000-0000-0000-000000000000}"/>
          </ac:spMkLst>
        </pc:spChg>
        <pc:spChg chg="del mod ord">
          <ac:chgData name="Bart Bozon" userId="26c7e87d-a4c1-46b5-bd66-bae5a56eb03c" providerId="ADAL" clId="{1FB872B3-2F8A-440E-80A1-A1EA4A2A198A}" dt="2025-03-28T09:11:35.206" v="1016" actId="478"/>
          <ac:spMkLst>
            <pc:docMk/>
            <pc:sldMk cId="29960611" sldId="391"/>
            <ac:spMk id="3" creationId="{00000000-0000-0000-0000-000000000000}"/>
          </ac:spMkLst>
        </pc:spChg>
        <pc:spChg chg="del mod ord">
          <ac:chgData name="Bart Bozon" userId="26c7e87d-a4c1-46b5-bd66-bae5a56eb03c" providerId="ADAL" clId="{1FB872B3-2F8A-440E-80A1-A1EA4A2A198A}" dt="2025-03-28T09:11:35.206" v="1016" actId="478"/>
          <ac:spMkLst>
            <pc:docMk/>
            <pc:sldMk cId="29960611" sldId="391"/>
            <ac:spMk id="4" creationId="{00000000-0000-0000-0000-000000000000}"/>
          </ac:spMkLst>
        </pc:spChg>
        <pc:spChg chg="del mod ord">
          <ac:chgData name="Bart Bozon" userId="26c7e87d-a4c1-46b5-bd66-bae5a56eb03c" providerId="ADAL" clId="{1FB872B3-2F8A-440E-80A1-A1EA4A2A198A}" dt="2025-03-28T09:11:35.206" v="1016" actId="478"/>
          <ac:spMkLst>
            <pc:docMk/>
            <pc:sldMk cId="29960611" sldId="391"/>
            <ac:spMk id="5" creationId="{00000000-0000-0000-0000-000000000000}"/>
          </ac:spMkLst>
        </pc:spChg>
      </pc:sldChg>
      <pc:sldChg chg="addSp delSp modSp add mod modClrScheme chgLayout">
        <pc:chgData name="Bart Bozon" userId="26c7e87d-a4c1-46b5-bd66-bae5a56eb03c" providerId="ADAL" clId="{1FB872B3-2F8A-440E-80A1-A1EA4A2A198A}" dt="2025-03-28T09:21:06.532" v="1097" actId="1076"/>
        <pc:sldMkLst>
          <pc:docMk/>
          <pc:sldMk cId="3111922842" sldId="392"/>
        </pc:sldMkLst>
        <pc:spChg chg="add mod">
          <ac:chgData name="Bart Bozon" userId="26c7e87d-a4c1-46b5-bd66-bae5a56eb03c" providerId="ADAL" clId="{1FB872B3-2F8A-440E-80A1-A1EA4A2A198A}" dt="2025-03-28T09:21:06.532" v="1097" actId="1076"/>
          <ac:spMkLst>
            <pc:docMk/>
            <pc:sldMk cId="3111922842" sldId="392"/>
            <ac:spMk id="2" creationId="{ADF04511-4AA9-27D5-061A-EB7C623CC4B8}"/>
          </ac:spMkLst>
        </pc:spChg>
        <pc:spChg chg="del mod ord">
          <ac:chgData name="Bart Bozon" userId="26c7e87d-a4c1-46b5-bd66-bae5a56eb03c" providerId="ADAL" clId="{1FB872B3-2F8A-440E-80A1-A1EA4A2A198A}" dt="2025-03-28T09:20:40.777" v="1069" actId="478"/>
          <ac:spMkLst>
            <pc:docMk/>
            <pc:sldMk cId="3111922842" sldId="392"/>
            <ac:spMk id="7" creationId="{00000000-0000-0000-0000-000000000000}"/>
          </ac:spMkLst>
        </pc:spChg>
        <pc:spChg chg="del mod ord">
          <ac:chgData name="Bart Bozon" userId="26c7e87d-a4c1-46b5-bd66-bae5a56eb03c" providerId="ADAL" clId="{1FB872B3-2F8A-440E-80A1-A1EA4A2A198A}" dt="2025-03-28T09:20:40.777" v="1069" actId="478"/>
          <ac:spMkLst>
            <pc:docMk/>
            <pc:sldMk cId="3111922842" sldId="392"/>
            <ac:spMk id="8" creationId="{00000000-0000-0000-0000-000000000000}"/>
          </ac:spMkLst>
        </pc:spChg>
        <pc:spChg chg="del mod ord">
          <ac:chgData name="Bart Bozon" userId="26c7e87d-a4c1-46b5-bd66-bae5a56eb03c" providerId="ADAL" clId="{1FB872B3-2F8A-440E-80A1-A1EA4A2A198A}" dt="2025-03-28T09:20:40.777" v="1069" actId="478"/>
          <ac:spMkLst>
            <pc:docMk/>
            <pc:sldMk cId="3111922842" sldId="392"/>
            <ac:spMk id="9" creationId="{00000000-0000-0000-0000-000000000000}"/>
          </ac:spMkLst>
        </pc:spChg>
        <pc:spChg chg="del mod ord">
          <ac:chgData name="Bart Bozon" userId="26c7e87d-a4c1-46b5-bd66-bae5a56eb03c" providerId="ADAL" clId="{1FB872B3-2F8A-440E-80A1-A1EA4A2A198A}" dt="2025-03-28T09:20:36.528" v="1068" actId="478"/>
          <ac:spMkLst>
            <pc:docMk/>
            <pc:sldMk cId="3111922842" sldId="392"/>
            <ac:spMk id="229380" creationId="{00000000-0000-0000-0000-000000000000}"/>
          </ac:spMkLst>
        </pc:spChg>
        <pc:spChg chg="del">
          <ac:chgData name="Bart Bozon" userId="26c7e87d-a4c1-46b5-bd66-bae5a56eb03c" providerId="ADAL" clId="{1FB872B3-2F8A-440E-80A1-A1EA4A2A198A}" dt="2025-03-28T09:20:40.777" v="1069" actId="478"/>
          <ac:spMkLst>
            <pc:docMk/>
            <pc:sldMk cId="3111922842" sldId="392"/>
            <ac:spMk id="229381" creationId="{00000000-0000-0000-0000-000000000000}"/>
          </ac:spMkLst>
        </pc:spChg>
      </pc:sldChg>
      <pc:sldChg chg="delSp modSp add mod modClrScheme chgLayout">
        <pc:chgData name="Bart Bozon" userId="26c7e87d-a4c1-46b5-bd66-bae5a56eb03c" providerId="ADAL" clId="{1FB872B3-2F8A-440E-80A1-A1EA4A2A198A}" dt="2025-03-28T09:21:19.474" v="1099" actId="478"/>
        <pc:sldMkLst>
          <pc:docMk/>
          <pc:sldMk cId="2807470308" sldId="393"/>
        </pc:sldMkLst>
        <pc:spChg chg="del mod ord">
          <ac:chgData name="Bart Bozon" userId="26c7e87d-a4c1-46b5-bd66-bae5a56eb03c" providerId="ADAL" clId="{1FB872B3-2F8A-440E-80A1-A1EA4A2A198A}" dt="2025-03-28T09:21:15.246" v="1098" actId="478"/>
          <ac:spMkLst>
            <pc:docMk/>
            <pc:sldMk cId="2807470308" sldId="393"/>
            <ac:spMk id="7" creationId="{00000000-0000-0000-0000-000000000000}"/>
          </ac:spMkLst>
        </pc:spChg>
        <pc:spChg chg="del mod ord">
          <ac:chgData name="Bart Bozon" userId="26c7e87d-a4c1-46b5-bd66-bae5a56eb03c" providerId="ADAL" clId="{1FB872B3-2F8A-440E-80A1-A1EA4A2A198A}" dt="2025-03-28T09:21:15.246" v="1098" actId="478"/>
          <ac:spMkLst>
            <pc:docMk/>
            <pc:sldMk cId="2807470308" sldId="393"/>
            <ac:spMk id="8" creationId="{00000000-0000-0000-0000-000000000000}"/>
          </ac:spMkLst>
        </pc:spChg>
        <pc:spChg chg="del mod ord">
          <ac:chgData name="Bart Bozon" userId="26c7e87d-a4c1-46b5-bd66-bae5a56eb03c" providerId="ADAL" clId="{1FB872B3-2F8A-440E-80A1-A1EA4A2A198A}" dt="2025-03-28T09:21:15.246" v="1098" actId="478"/>
          <ac:spMkLst>
            <pc:docMk/>
            <pc:sldMk cId="2807470308" sldId="393"/>
            <ac:spMk id="9" creationId="{00000000-0000-0000-0000-000000000000}"/>
          </ac:spMkLst>
        </pc:spChg>
        <pc:spChg chg="del mod ord">
          <ac:chgData name="Bart Bozon" userId="26c7e87d-a4c1-46b5-bd66-bae5a56eb03c" providerId="ADAL" clId="{1FB872B3-2F8A-440E-80A1-A1EA4A2A198A}" dt="2025-03-28T09:21:19.474" v="1099" actId="478"/>
          <ac:spMkLst>
            <pc:docMk/>
            <pc:sldMk cId="2807470308" sldId="393"/>
            <ac:spMk id="230405" creationId="{00000000-0000-0000-0000-000000000000}"/>
          </ac:spMkLst>
        </pc:spChg>
      </pc:sldChg>
      <pc:sldChg chg="delSp modSp add del mod ord modClrScheme delAnim chgLayout">
        <pc:chgData name="Bart Bozon" userId="26c7e87d-a4c1-46b5-bd66-bae5a56eb03c" providerId="ADAL" clId="{1FB872B3-2F8A-440E-80A1-A1EA4A2A198A}" dt="2025-03-28T09:01:20.832" v="976" actId="47"/>
        <pc:sldMkLst>
          <pc:docMk/>
          <pc:sldMk cId="1697175467" sldId="398"/>
        </pc:sldMkLst>
        <pc:spChg chg="del mod ord">
          <ac:chgData name="Bart Bozon" userId="26c7e87d-a4c1-46b5-bd66-bae5a56eb03c" providerId="ADAL" clId="{1FB872B3-2F8A-440E-80A1-A1EA4A2A198A}" dt="2025-03-28T08:57:52.511" v="916" actId="478"/>
          <ac:spMkLst>
            <pc:docMk/>
            <pc:sldMk cId="1697175467" sldId="398"/>
            <ac:spMk id="2" creationId="{00000000-0000-0000-0000-000000000000}"/>
          </ac:spMkLst>
        </pc:spChg>
        <pc:spChg chg="del mod ord">
          <ac:chgData name="Bart Bozon" userId="26c7e87d-a4c1-46b5-bd66-bae5a56eb03c" providerId="ADAL" clId="{1FB872B3-2F8A-440E-80A1-A1EA4A2A198A}" dt="2025-03-28T08:58:00.331" v="919" actId="478"/>
          <ac:spMkLst>
            <pc:docMk/>
            <pc:sldMk cId="1697175467" sldId="398"/>
            <ac:spMk id="3" creationId="{00000000-0000-0000-0000-000000000000}"/>
          </ac:spMkLst>
        </pc:spChg>
        <pc:spChg chg="del mod ord">
          <ac:chgData name="Bart Bozon" userId="26c7e87d-a4c1-46b5-bd66-bae5a56eb03c" providerId="ADAL" clId="{1FB872B3-2F8A-440E-80A1-A1EA4A2A198A}" dt="2025-03-28T08:58:00.331" v="919" actId="478"/>
          <ac:spMkLst>
            <pc:docMk/>
            <pc:sldMk cId="1697175467" sldId="398"/>
            <ac:spMk id="4" creationId="{00000000-0000-0000-0000-000000000000}"/>
          </ac:spMkLst>
        </pc:spChg>
        <pc:spChg chg="del mod ord">
          <ac:chgData name="Bart Bozon" userId="26c7e87d-a4c1-46b5-bd66-bae5a56eb03c" providerId="ADAL" clId="{1FB872B3-2F8A-440E-80A1-A1EA4A2A198A}" dt="2025-03-28T08:58:00.331" v="919" actId="478"/>
          <ac:spMkLst>
            <pc:docMk/>
            <pc:sldMk cId="1697175467" sldId="398"/>
            <ac:spMk id="5" creationId="{00000000-0000-0000-0000-000000000000}"/>
          </ac:spMkLst>
        </pc:spChg>
        <pc:picChg chg="mod ord">
          <ac:chgData name="Bart Bozon" userId="26c7e87d-a4c1-46b5-bd66-bae5a56eb03c" providerId="ADAL" clId="{1FB872B3-2F8A-440E-80A1-A1EA4A2A198A}" dt="2025-03-28T08:58:02.748" v="920" actId="1076"/>
          <ac:picMkLst>
            <pc:docMk/>
            <pc:sldMk cId="1697175467" sldId="398"/>
            <ac:picMk id="7" creationId="{00000000-0000-0000-0000-000000000000}"/>
          </ac:picMkLst>
        </pc:picChg>
        <pc:picChg chg="del mod">
          <ac:chgData name="Bart Bozon" userId="26c7e87d-a4c1-46b5-bd66-bae5a56eb03c" providerId="ADAL" clId="{1FB872B3-2F8A-440E-80A1-A1EA4A2A198A}" dt="2025-03-28T09:00:17.112" v="968" actId="21"/>
          <ac:picMkLst>
            <pc:docMk/>
            <pc:sldMk cId="1697175467" sldId="398"/>
            <ac:picMk id="8" creationId="{00000000-0000-0000-0000-000000000000}"/>
          </ac:picMkLst>
        </pc:picChg>
      </pc:sldChg>
      <pc:sldChg chg="delSp modSp add mod modClrScheme chgLayout">
        <pc:chgData name="Bart Bozon" userId="26c7e87d-a4c1-46b5-bd66-bae5a56eb03c" providerId="ADAL" clId="{1FB872B3-2F8A-440E-80A1-A1EA4A2A198A}" dt="2025-03-28T09:12:19.319" v="1026" actId="1076"/>
        <pc:sldMkLst>
          <pc:docMk/>
          <pc:sldMk cId="1097894208" sldId="399"/>
        </pc:sldMkLst>
        <pc:spChg chg="del mod ord">
          <ac:chgData name="Bart Bozon" userId="26c7e87d-a4c1-46b5-bd66-bae5a56eb03c" providerId="ADAL" clId="{1FB872B3-2F8A-440E-80A1-A1EA4A2A198A}" dt="2025-03-28T09:12:13.432" v="1023" actId="478"/>
          <ac:spMkLst>
            <pc:docMk/>
            <pc:sldMk cId="1097894208" sldId="399"/>
            <ac:spMk id="3" creationId="{00000000-0000-0000-0000-000000000000}"/>
          </ac:spMkLst>
        </pc:spChg>
        <pc:spChg chg="del mod ord">
          <ac:chgData name="Bart Bozon" userId="26c7e87d-a4c1-46b5-bd66-bae5a56eb03c" providerId="ADAL" clId="{1FB872B3-2F8A-440E-80A1-A1EA4A2A198A}" dt="2025-03-28T09:12:13.432" v="1023" actId="478"/>
          <ac:spMkLst>
            <pc:docMk/>
            <pc:sldMk cId="1097894208" sldId="399"/>
            <ac:spMk id="4" creationId="{00000000-0000-0000-0000-000000000000}"/>
          </ac:spMkLst>
        </pc:spChg>
        <pc:spChg chg="del mod ord">
          <ac:chgData name="Bart Bozon" userId="26c7e87d-a4c1-46b5-bd66-bae5a56eb03c" providerId="ADAL" clId="{1FB872B3-2F8A-440E-80A1-A1EA4A2A198A}" dt="2025-03-28T09:12:13.432" v="1023" actId="478"/>
          <ac:spMkLst>
            <pc:docMk/>
            <pc:sldMk cId="1097894208" sldId="399"/>
            <ac:spMk id="5" creationId="{00000000-0000-0000-0000-000000000000}"/>
          </ac:spMkLst>
        </pc:spChg>
        <pc:spChg chg="mod ord">
          <ac:chgData name="Bart Bozon" userId="26c7e87d-a4c1-46b5-bd66-bae5a56eb03c" providerId="ADAL" clId="{1FB872B3-2F8A-440E-80A1-A1EA4A2A198A}" dt="2025-03-28T09:12:17.841" v="1025" actId="1076"/>
          <ac:spMkLst>
            <pc:docMk/>
            <pc:sldMk cId="1097894208" sldId="399"/>
            <ac:spMk id="8" creationId="{00000000-0000-0000-0000-000000000000}"/>
          </ac:spMkLst>
        </pc:spChg>
        <pc:picChg chg="mod ord">
          <ac:chgData name="Bart Bozon" userId="26c7e87d-a4c1-46b5-bd66-bae5a56eb03c" providerId="ADAL" clId="{1FB872B3-2F8A-440E-80A1-A1EA4A2A198A}" dt="2025-03-28T09:12:19.319" v="1026" actId="1076"/>
          <ac:picMkLst>
            <pc:docMk/>
            <pc:sldMk cId="1097894208" sldId="399"/>
            <ac:picMk id="10" creationId="{00000000-0000-0000-0000-000000000000}"/>
          </ac:picMkLst>
        </pc:picChg>
      </pc:sldChg>
      <pc:sldChg chg="modSp add del mod modClrScheme chgLayout">
        <pc:chgData name="Bart Bozon" userId="26c7e87d-a4c1-46b5-bd66-bae5a56eb03c" providerId="ADAL" clId="{1FB872B3-2F8A-440E-80A1-A1EA4A2A198A}" dt="2025-03-28T09:11:16.076" v="1011" actId="47"/>
        <pc:sldMkLst>
          <pc:docMk/>
          <pc:sldMk cId="3365279658" sldId="400"/>
        </pc:sldMkLst>
        <pc:spChg chg="mod ord">
          <ac:chgData name="Bart Bozon" userId="26c7e87d-a4c1-46b5-bd66-bae5a56eb03c" providerId="ADAL" clId="{1FB872B3-2F8A-440E-80A1-A1EA4A2A198A}" dt="2025-03-28T07:53:47.115" v="620" actId="700"/>
          <ac:spMkLst>
            <pc:docMk/>
            <pc:sldMk cId="3365279658" sldId="400"/>
            <ac:spMk id="2" creationId="{00000000-0000-0000-0000-000000000000}"/>
          </ac:spMkLst>
        </pc:spChg>
        <pc:spChg chg="mod ord">
          <ac:chgData name="Bart Bozon" userId="26c7e87d-a4c1-46b5-bd66-bae5a56eb03c" providerId="ADAL" clId="{1FB872B3-2F8A-440E-80A1-A1EA4A2A198A}" dt="2025-03-28T07:53:47.115" v="620" actId="700"/>
          <ac:spMkLst>
            <pc:docMk/>
            <pc:sldMk cId="3365279658" sldId="400"/>
            <ac:spMk id="3" creationId="{00000000-0000-0000-0000-000000000000}"/>
          </ac:spMkLst>
        </pc:spChg>
        <pc:spChg chg="mod ord">
          <ac:chgData name="Bart Bozon" userId="26c7e87d-a4c1-46b5-bd66-bae5a56eb03c" providerId="ADAL" clId="{1FB872B3-2F8A-440E-80A1-A1EA4A2A198A}" dt="2025-03-28T07:53:47.115" v="620" actId="700"/>
          <ac:spMkLst>
            <pc:docMk/>
            <pc:sldMk cId="3365279658" sldId="400"/>
            <ac:spMk id="4" creationId="{00000000-0000-0000-0000-000000000000}"/>
          </ac:spMkLst>
        </pc:spChg>
        <pc:spChg chg="mod ord">
          <ac:chgData name="Bart Bozon" userId="26c7e87d-a4c1-46b5-bd66-bae5a56eb03c" providerId="ADAL" clId="{1FB872B3-2F8A-440E-80A1-A1EA4A2A198A}" dt="2025-03-28T07:53:47.115" v="620" actId="700"/>
          <ac:spMkLst>
            <pc:docMk/>
            <pc:sldMk cId="3365279658" sldId="400"/>
            <ac:spMk id="5" creationId="{00000000-0000-0000-0000-000000000000}"/>
          </ac:spMkLst>
        </pc:spChg>
        <pc:spChg chg="mod ord">
          <ac:chgData name="Bart Bozon" userId="26c7e87d-a4c1-46b5-bd66-bae5a56eb03c" providerId="ADAL" clId="{1FB872B3-2F8A-440E-80A1-A1EA4A2A198A}" dt="2025-03-28T07:53:47.115" v="620" actId="700"/>
          <ac:spMkLst>
            <pc:docMk/>
            <pc:sldMk cId="3365279658" sldId="400"/>
            <ac:spMk id="6" creationId="{00000000-0000-0000-0000-000000000000}"/>
          </ac:spMkLst>
        </pc:spChg>
      </pc:sldChg>
      <pc:sldChg chg="new del">
        <pc:chgData name="Bart Bozon" userId="26c7e87d-a4c1-46b5-bd66-bae5a56eb03c" providerId="ADAL" clId="{1FB872B3-2F8A-440E-80A1-A1EA4A2A198A}" dt="2025-03-28T07:47:01.600" v="589" actId="47"/>
        <pc:sldMkLst>
          <pc:docMk/>
          <pc:sldMk cId="3865323273" sldId="401"/>
        </pc:sldMkLst>
      </pc:sldChg>
      <pc:sldChg chg="delSp new del mod modClrScheme chgLayout">
        <pc:chgData name="Bart Bozon" userId="26c7e87d-a4c1-46b5-bd66-bae5a56eb03c" providerId="ADAL" clId="{1FB872B3-2F8A-440E-80A1-A1EA4A2A198A}" dt="2025-03-28T08:16:00.882" v="707" actId="47"/>
        <pc:sldMkLst>
          <pc:docMk/>
          <pc:sldMk cId="3885113496" sldId="401"/>
        </pc:sldMkLst>
        <pc:spChg chg="del">
          <ac:chgData name="Bart Bozon" userId="26c7e87d-a4c1-46b5-bd66-bae5a56eb03c" providerId="ADAL" clId="{1FB872B3-2F8A-440E-80A1-A1EA4A2A198A}" dt="2025-03-28T07:53:47.115" v="620" actId="700"/>
          <ac:spMkLst>
            <pc:docMk/>
            <pc:sldMk cId="3885113496" sldId="401"/>
            <ac:spMk id="2" creationId="{FD394B5C-7776-28F9-C8AD-9D46DF2EFA43}"/>
          </ac:spMkLst>
        </pc:spChg>
      </pc:sldChg>
      <pc:sldChg chg="new del mod chgLayout">
        <pc:chgData name="Bart Bozon" userId="26c7e87d-a4c1-46b5-bd66-bae5a56eb03c" providerId="ADAL" clId="{1FB872B3-2F8A-440E-80A1-A1EA4A2A198A}" dt="2025-03-28T08:15:59.904" v="706" actId="47"/>
        <pc:sldMkLst>
          <pc:docMk/>
          <pc:sldMk cId="1842110395" sldId="402"/>
        </pc:sldMkLst>
      </pc:sldChg>
      <pc:sldChg chg="addSp delSp modSp add mod ord">
        <pc:chgData name="Bart Bozon" userId="26c7e87d-a4c1-46b5-bd66-bae5a56eb03c" providerId="ADAL" clId="{1FB872B3-2F8A-440E-80A1-A1EA4A2A198A}" dt="2025-03-28T07:55:59.328" v="647" actId="22"/>
        <pc:sldMkLst>
          <pc:docMk/>
          <pc:sldMk cId="1342954815" sldId="403"/>
        </pc:sldMkLst>
        <pc:spChg chg="del">
          <ac:chgData name="Bart Bozon" userId="26c7e87d-a4c1-46b5-bd66-bae5a56eb03c" providerId="ADAL" clId="{1FB872B3-2F8A-440E-80A1-A1EA4A2A198A}" dt="2025-03-28T07:54:56.650" v="641" actId="478"/>
          <ac:spMkLst>
            <pc:docMk/>
            <pc:sldMk cId="1342954815" sldId="403"/>
            <ac:spMk id="8197" creationId="{17B535C4-63EB-154A-F98D-15662496E46D}"/>
          </ac:spMkLst>
        </pc:spChg>
        <pc:spChg chg="mod">
          <ac:chgData name="Bart Bozon" userId="26c7e87d-a4c1-46b5-bd66-bae5a56eb03c" providerId="ADAL" clId="{1FB872B3-2F8A-440E-80A1-A1EA4A2A198A}" dt="2025-03-28T07:55:12.020" v="643" actId="1076"/>
          <ac:spMkLst>
            <pc:docMk/>
            <pc:sldMk cId="1342954815" sldId="403"/>
            <ac:spMk id="8201" creationId="{B886AD68-9D9C-83C0-4619-6D57BB21B28C}"/>
          </ac:spMkLst>
        </pc:spChg>
        <pc:spChg chg="del">
          <ac:chgData name="Bart Bozon" userId="26c7e87d-a4c1-46b5-bd66-bae5a56eb03c" providerId="ADAL" clId="{1FB872B3-2F8A-440E-80A1-A1EA4A2A198A}" dt="2025-03-28T07:55:15.292" v="644" actId="478"/>
          <ac:spMkLst>
            <pc:docMk/>
            <pc:sldMk cId="1342954815" sldId="403"/>
            <ac:spMk id="8202" creationId="{D9D4625B-4D45-2B61-A2E8-65F1644A0587}"/>
          </ac:spMkLst>
        </pc:spChg>
        <pc:grpChg chg="del">
          <ac:chgData name="Bart Bozon" userId="26c7e87d-a4c1-46b5-bd66-bae5a56eb03c" providerId="ADAL" clId="{1FB872B3-2F8A-440E-80A1-A1EA4A2A198A}" dt="2025-03-28T07:55:25.016" v="645" actId="478"/>
          <ac:grpSpMkLst>
            <pc:docMk/>
            <pc:sldMk cId="1342954815" sldId="403"/>
            <ac:grpSpMk id="2" creationId="{A40D8226-1446-40CB-CDBE-692D45EBA0B0}"/>
          </ac:grpSpMkLst>
        </pc:grpChg>
        <pc:grpChg chg="del">
          <ac:chgData name="Bart Bozon" userId="26c7e87d-a4c1-46b5-bd66-bae5a56eb03c" providerId="ADAL" clId="{1FB872B3-2F8A-440E-80A1-A1EA4A2A198A}" dt="2025-03-28T07:55:15.292" v="644" actId="478"/>
          <ac:grpSpMkLst>
            <pc:docMk/>
            <pc:sldMk cId="1342954815" sldId="403"/>
            <ac:grpSpMk id="3" creationId="{62035BD5-934B-7797-7FDB-5DA5BB5032D0}"/>
          </ac:grpSpMkLst>
        </pc:grpChg>
        <pc:graphicFrameChg chg="mod">
          <ac:chgData name="Bart Bozon" userId="26c7e87d-a4c1-46b5-bd66-bae5a56eb03c" providerId="ADAL" clId="{1FB872B3-2F8A-440E-80A1-A1EA4A2A198A}" dt="2025-03-28T07:55:05.744" v="642" actId="1076"/>
          <ac:graphicFrameMkLst>
            <pc:docMk/>
            <pc:sldMk cId="1342954815" sldId="403"/>
            <ac:graphicFrameMk id="8194" creationId="{7FE638DD-FE46-11A0-5EEB-F8DFDB8081A4}"/>
          </ac:graphicFrameMkLst>
        </pc:graphicFrameChg>
        <pc:graphicFrameChg chg="del">
          <ac:chgData name="Bart Bozon" userId="26c7e87d-a4c1-46b5-bd66-bae5a56eb03c" providerId="ADAL" clId="{1FB872B3-2F8A-440E-80A1-A1EA4A2A198A}" dt="2025-03-28T07:55:15.292" v="644" actId="478"/>
          <ac:graphicFrameMkLst>
            <pc:docMk/>
            <pc:sldMk cId="1342954815" sldId="403"/>
            <ac:graphicFrameMk id="8195" creationId="{5A0CA781-8D1A-E822-2496-57900CC0231E}"/>
          </ac:graphicFrameMkLst>
        </pc:graphicFrameChg>
        <pc:picChg chg="add del">
          <ac:chgData name="Bart Bozon" userId="26c7e87d-a4c1-46b5-bd66-bae5a56eb03c" providerId="ADAL" clId="{1FB872B3-2F8A-440E-80A1-A1EA4A2A198A}" dt="2025-03-28T07:55:59.328" v="647" actId="22"/>
          <ac:picMkLst>
            <pc:docMk/>
            <pc:sldMk cId="1342954815" sldId="403"/>
            <ac:picMk id="5" creationId="{7F702B04-E92C-07E4-6A58-7959EF853FD9}"/>
          </ac:picMkLst>
        </pc:picChg>
        <pc:picChg chg="mod">
          <ac:chgData name="Bart Bozon" userId="26c7e87d-a4c1-46b5-bd66-bae5a56eb03c" providerId="ADAL" clId="{1FB872B3-2F8A-440E-80A1-A1EA4A2A198A}" dt="2025-03-28T07:55:12.020" v="643" actId="1076"/>
          <ac:picMkLst>
            <pc:docMk/>
            <pc:sldMk cId="1342954815" sldId="403"/>
            <ac:picMk id="8198" creationId="{7EFA3437-A84D-5E68-563C-579AE91360F8}"/>
          </ac:picMkLst>
        </pc:picChg>
        <pc:picChg chg="del">
          <ac:chgData name="Bart Bozon" userId="26c7e87d-a4c1-46b5-bd66-bae5a56eb03c" providerId="ADAL" clId="{1FB872B3-2F8A-440E-80A1-A1EA4A2A198A}" dt="2025-03-28T07:55:15.292" v="644" actId="478"/>
          <ac:picMkLst>
            <pc:docMk/>
            <pc:sldMk cId="1342954815" sldId="403"/>
            <ac:picMk id="8203" creationId="{38623397-8E54-9D30-6F7A-7081B36A33AB}"/>
          </ac:picMkLst>
        </pc:picChg>
      </pc:sldChg>
      <pc:sldChg chg="addSp modSp add mod modTransition">
        <pc:chgData name="Bart Bozon" userId="26c7e87d-a4c1-46b5-bd66-bae5a56eb03c" providerId="ADAL" clId="{1FB872B3-2F8A-440E-80A1-A1EA4A2A198A}" dt="2025-03-28T07:56:51.011" v="656"/>
        <pc:sldMkLst>
          <pc:docMk/>
          <pc:sldMk cId="2881486519" sldId="404"/>
        </pc:sldMkLst>
        <pc:spChg chg="mod">
          <ac:chgData name="Bart Bozon" userId="26c7e87d-a4c1-46b5-bd66-bae5a56eb03c" providerId="ADAL" clId="{1FB872B3-2F8A-440E-80A1-A1EA4A2A198A}" dt="2025-03-28T07:56:28.338" v="652" actId="1076"/>
          <ac:spMkLst>
            <pc:docMk/>
            <pc:sldMk cId="2881486519" sldId="404"/>
            <ac:spMk id="8201" creationId="{1A8AC2E2-8C65-F7B0-643A-3A768F3B42AF}"/>
          </ac:spMkLst>
        </pc:spChg>
        <pc:graphicFrameChg chg="mod">
          <ac:chgData name="Bart Bozon" userId="26c7e87d-a4c1-46b5-bd66-bae5a56eb03c" providerId="ADAL" clId="{1FB872B3-2F8A-440E-80A1-A1EA4A2A198A}" dt="2025-03-28T07:56:10.773" v="650" actId="14100"/>
          <ac:graphicFrameMkLst>
            <pc:docMk/>
            <pc:sldMk cId="2881486519" sldId="404"/>
            <ac:graphicFrameMk id="8194" creationId="{DDA938BC-C225-83F0-7293-A499CA85877E}"/>
          </ac:graphicFrameMkLst>
        </pc:graphicFrameChg>
        <pc:picChg chg="add mod ord">
          <ac:chgData name="Bart Bozon" userId="26c7e87d-a4c1-46b5-bd66-bae5a56eb03c" providerId="ADAL" clId="{1FB872B3-2F8A-440E-80A1-A1EA4A2A198A}" dt="2025-03-28T07:56:44.228" v="655" actId="14100"/>
          <ac:picMkLst>
            <pc:docMk/>
            <pc:sldMk cId="2881486519" sldId="404"/>
            <ac:picMk id="3" creationId="{62FCAA4C-ADE0-7EBA-A9B8-849F4A50D043}"/>
          </ac:picMkLst>
        </pc:picChg>
        <pc:picChg chg="mod">
          <ac:chgData name="Bart Bozon" userId="26c7e87d-a4c1-46b5-bd66-bae5a56eb03c" providerId="ADAL" clId="{1FB872B3-2F8A-440E-80A1-A1EA4A2A198A}" dt="2025-03-28T07:56:33.931" v="653" actId="1076"/>
          <ac:picMkLst>
            <pc:docMk/>
            <pc:sldMk cId="2881486519" sldId="404"/>
            <ac:picMk id="8198" creationId="{17A36BC0-DE3E-EDA6-9B78-FA3F671152EE}"/>
          </ac:picMkLst>
        </pc:picChg>
      </pc:sldChg>
      <pc:sldChg chg="addSp delSp modSp add ord modTransition modAnim">
        <pc:chgData name="Bart Bozon" userId="26c7e87d-a4c1-46b5-bd66-bae5a56eb03c" providerId="ADAL" clId="{1FB872B3-2F8A-440E-80A1-A1EA4A2A198A}" dt="2025-03-28T08:04:49.409" v="698"/>
        <pc:sldMkLst>
          <pc:docMk/>
          <pc:sldMk cId="979823013" sldId="405"/>
        </pc:sldMkLst>
        <pc:spChg chg="add mod">
          <ac:chgData name="Bart Bozon" userId="26c7e87d-a4c1-46b5-bd66-bae5a56eb03c" providerId="ADAL" clId="{1FB872B3-2F8A-440E-80A1-A1EA4A2A198A}" dt="2025-03-28T07:57:44.280" v="664" actId="1076"/>
          <ac:spMkLst>
            <pc:docMk/>
            <pc:sldMk cId="979823013" sldId="405"/>
            <ac:spMk id="3" creationId="{5EAD0A30-5DD4-F423-00E6-1731990E9A0B}"/>
          </ac:spMkLst>
        </pc:spChg>
        <pc:spChg chg="mod topLvl">
          <ac:chgData name="Bart Bozon" userId="26c7e87d-a4c1-46b5-bd66-bae5a56eb03c" providerId="ADAL" clId="{1FB872B3-2F8A-440E-80A1-A1EA4A2A198A}" dt="2025-03-28T08:03:56.591" v="690" actId="165"/>
          <ac:spMkLst>
            <pc:docMk/>
            <pc:sldMk cId="979823013" sldId="405"/>
            <ac:spMk id="8" creationId="{E31E7557-60C4-FF8F-32D1-A8AA843A291E}"/>
          </ac:spMkLst>
        </pc:spChg>
        <pc:spChg chg="mod">
          <ac:chgData name="Bart Bozon" userId="26c7e87d-a4c1-46b5-bd66-bae5a56eb03c" providerId="ADAL" clId="{1FB872B3-2F8A-440E-80A1-A1EA4A2A198A}" dt="2025-03-28T07:59:32.935" v="680" actId="14100"/>
          <ac:spMkLst>
            <pc:docMk/>
            <pc:sldMk cId="979823013" sldId="405"/>
            <ac:spMk id="10" creationId="{3E7B5820-EFE4-09E3-DF20-E19201927815}"/>
          </ac:spMkLst>
        </pc:spChg>
        <pc:grpChg chg="add del mod">
          <ac:chgData name="Bart Bozon" userId="26c7e87d-a4c1-46b5-bd66-bae5a56eb03c" providerId="ADAL" clId="{1FB872B3-2F8A-440E-80A1-A1EA4A2A198A}" dt="2025-03-28T08:03:56.591" v="690" actId="165"/>
          <ac:grpSpMkLst>
            <pc:docMk/>
            <pc:sldMk cId="979823013" sldId="405"/>
            <ac:grpSpMk id="5" creationId="{18005331-69DA-2070-1583-277269014734}"/>
          </ac:grpSpMkLst>
        </pc:grpChg>
        <pc:grpChg chg="add mod">
          <ac:chgData name="Bart Bozon" userId="26c7e87d-a4c1-46b5-bd66-bae5a56eb03c" providerId="ADAL" clId="{1FB872B3-2F8A-440E-80A1-A1EA4A2A198A}" dt="2025-03-28T07:59:32.935" v="680" actId="14100"/>
          <ac:grpSpMkLst>
            <pc:docMk/>
            <pc:sldMk cId="979823013" sldId="405"/>
            <ac:grpSpMk id="9" creationId="{743DA6F1-6083-D5E6-F1BD-EBF2D3EB9604}"/>
          </ac:grpSpMkLst>
        </pc:grpChg>
        <pc:graphicFrameChg chg="add mod">
          <ac:chgData name="Bart Bozon" userId="26c7e87d-a4c1-46b5-bd66-bae5a56eb03c" providerId="ADAL" clId="{1FB872B3-2F8A-440E-80A1-A1EA4A2A198A}" dt="2025-03-28T07:57:44.280" v="664" actId="1076"/>
          <ac:graphicFrameMkLst>
            <pc:docMk/>
            <pc:sldMk cId="979823013" sldId="405"/>
            <ac:graphicFrameMk id="2" creationId="{0005BB34-3777-44F5-3880-00CCE8193E34}"/>
          </ac:graphicFrameMkLst>
        </pc:graphicFrameChg>
        <pc:graphicFrameChg chg="mod topLvl">
          <ac:chgData name="Bart Bozon" userId="26c7e87d-a4c1-46b5-bd66-bae5a56eb03c" providerId="ADAL" clId="{1FB872B3-2F8A-440E-80A1-A1EA4A2A198A}" dt="2025-03-28T08:03:56.591" v="690" actId="165"/>
          <ac:graphicFrameMkLst>
            <pc:docMk/>
            <pc:sldMk cId="979823013" sldId="405"/>
            <ac:graphicFrameMk id="6" creationId="{310EAC2B-9755-331F-6BF9-FDC1FB01DE5B}"/>
          </ac:graphicFrameMkLst>
        </pc:graphicFrameChg>
        <pc:picChg chg="add mod">
          <ac:chgData name="Bart Bozon" userId="26c7e87d-a4c1-46b5-bd66-bae5a56eb03c" providerId="ADAL" clId="{1FB872B3-2F8A-440E-80A1-A1EA4A2A198A}" dt="2025-03-28T07:57:44.280" v="664" actId="1076"/>
          <ac:picMkLst>
            <pc:docMk/>
            <pc:sldMk cId="979823013" sldId="405"/>
            <ac:picMk id="4" creationId="{7EBF6164-55CC-F1B0-201C-11EC36610432}"/>
          </ac:picMkLst>
        </pc:picChg>
        <pc:picChg chg="mod topLvl">
          <ac:chgData name="Bart Bozon" userId="26c7e87d-a4c1-46b5-bd66-bae5a56eb03c" providerId="ADAL" clId="{1FB872B3-2F8A-440E-80A1-A1EA4A2A198A}" dt="2025-03-28T08:03:56.591" v="690" actId="165"/>
          <ac:picMkLst>
            <pc:docMk/>
            <pc:sldMk cId="979823013" sldId="405"/>
            <ac:picMk id="7" creationId="{F7AD1537-0617-5B8F-A7E0-38F092711D25}"/>
          </ac:picMkLst>
        </pc:picChg>
        <pc:picChg chg="mod">
          <ac:chgData name="Bart Bozon" userId="26c7e87d-a4c1-46b5-bd66-bae5a56eb03c" providerId="ADAL" clId="{1FB872B3-2F8A-440E-80A1-A1EA4A2A198A}" dt="2025-03-28T07:59:32.935" v="680" actId="14100"/>
          <ac:picMkLst>
            <pc:docMk/>
            <pc:sldMk cId="979823013" sldId="405"/>
            <ac:picMk id="11" creationId="{ACB3EFAF-7C0C-11C9-48E0-F398431863C7}"/>
          </ac:picMkLst>
        </pc:picChg>
        <pc:picChg chg="mod">
          <ac:chgData name="Bart Bozon" userId="26c7e87d-a4c1-46b5-bd66-bae5a56eb03c" providerId="ADAL" clId="{1FB872B3-2F8A-440E-80A1-A1EA4A2A198A}" dt="2025-03-28T07:59:32.935" v="680" actId="14100"/>
          <ac:picMkLst>
            <pc:docMk/>
            <pc:sldMk cId="979823013" sldId="405"/>
            <ac:picMk id="12" creationId="{B174E511-AC44-8188-D20C-2DE6F9F9FBD3}"/>
          </ac:picMkLst>
        </pc:picChg>
      </pc:sldChg>
      <pc:sldChg chg="delSp modSp add del mod modAnim">
        <pc:chgData name="Bart Bozon" userId="26c7e87d-a4c1-46b5-bd66-bae5a56eb03c" providerId="ADAL" clId="{1FB872B3-2F8A-440E-80A1-A1EA4A2A198A}" dt="2025-03-28T08:04:03.257" v="692" actId="47"/>
        <pc:sldMkLst>
          <pc:docMk/>
          <pc:sldMk cId="1761964955" sldId="406"/>
        </pc:sldMkLst>
        <pc:spChg chg="del">
          <ac:chgData name="Bart Bozon" userId="26c7e87d-a4c1-46b5-bd66-bae5a56eb03c" providerId="ADAL" clId="{1FB872B3-2F8A-440E-80A1-A1EA4A2A198A}" dt="2025-03-28T08:03:04.685" v="683" actId="478"/>
          <ac:spMkLst>
            <pc:docMk/>
            <pc:sldMk cId="1761964955" sldId="406"/>
            <ac:spMk id="3" creationId="{1455AB98-AB42-6773-CD3A-A00E21206727}"/>
          </ac:spMkLst>
        </pc:spChg>
        <pc:spChg chg="mod">
          <ac:chgData name="Bart Bozon" userId="26c7e87d-a4c1-46b5-bd66-bae5a56eb03c" providerId="ADAL" clId="{1FB872B3-2F8A-440E-80A1-A1EA4A2A198A}" dt="2025-03-28T08:03:30.929" v="689" actId="478"/>
          <ac:spMkLst>
            <pc:docMk/>
            <pc:sldMk cId="1761964955" sldId="406"/>
            <ac:spMk id="8" creationId="{6D7DEAB4-5CA0-FF61-96DD-AB7358B79FB7}"/>
          </ac:spMkLst>
        </pc:spChg>
        <pc:spChg chg="del">
          <ac:chgData name="Bart Bozon" userId="26c7e87d-a4c1-46b5-bd66-bae5a56eb03c" providerId="ADAL" clId="{1FB872B3-2F8A-440E-80A1-A1EA4A2A198A}" dt="2025-03-28T08:03:04.685" v="683" actId="478"/>
          <ac:spMkLst>
            <pc:docMk/>
            <pc:sldMk cId="1761964955" sldId="406"/>
            <ac:spMk id="8201" creationId="{3CBFFE38-8685-3E7B-2D1C-39DFFEC53804}"/>
          </ac:spMkLst>
        </pc:spChg>
        <pc:grpChg chg="mod">
          <ac:chgData name="Bart Bozon" userId="26c7e87d-a4c1-46b5-bd66-bae5a56eb03c" providerId="ADAL" clId="{1FB872B3-2F8A-440E-80A1-A1EA4A2A198A}" dt="2025-03-28T08:03:30.929" v="689" actId="478"/>
          <ac:grpSpMkLst>
            <pc:docMk/>
            <pc:sldMk cId="1761964955" sldId="406"/>
            <ac:grpSpMk id="5" creationId="{DAA5084D-B270-C680-098B-7E18BDD44A3A}"/>
          </ac:grpSpMkLst>
        </pc:grpChg>
        <pc:grpChg chg="del">
          <ac:chgData name="Bart Bozon" userId="26c7e87d-a4c1-46b5-bd66-bae5a56eb03c" providerId="ADAL" clId="{1FB872B3-2F8A-440E-80A1-A1EA4A2A198A}" dt="2025-03-28T08:03:04.685" v="683" actId="478"/>
          <ac:grpSpMkLst>
            <pc:docMk/>
            <pc:sldMk cId="1761964955" sldId="406"/>
            <ac:grpSpMk id="9" creationId="{5F5A944D-3C5C-F54F-12B8-ABDB85AC9ACB}"/>
          </ac:grpSpMkLst>
        </pc:grpChg>
        <pc:graphicFrameChg chg="del">
          <ac:chgData name="Bart Bozon" userId="26c7e87d-a4c1-46b5-bd66-bae5a56eb03c" providerId="ADAL" clId="{1FB872B3-2F8A-440E-80A1-A1EA4A2A198A}" dt="2025-03-28T08:03:04.685" v="683" actId="478"/>
          <ac:graphicFrameMkLst>
            <pc:docMk/>
            <pc:sldMk cId="1761964955" sldId="406"/>
            <ac:graphicFrameMk id="2" creationId="{A394A5FC-864B-0388-3AB9-8086A0AC315F}"/>
          </ac:graphicFrameMkLst>
        </pc:graphicFrameChg>
        <pc:graphicFrameChg chg="mod">
          <ac:chgData name="Bart Bozon" userId="26c7e87d-a4c1-46b5-bd66-bae5a56eb03c" providerId="ADAL" clId="{1FB872B3-2F8A-440E-80A1-A1EA4A2A198A}" dt="2025-03-28T08:03:30.929" v="689" actId="478"/>
          <ac:graphicFrameMkLst>
            <pc:docMk/>
            <pc:sldMk cId="1761964955" sldId="406"/>
            <ac:graphicFrameMk id="6" creationId="{630A8531-51DD-3DBA-ED8F-9B4FBE7D4C98}"/>
          </ac:graphicFrameMkLst>
        </pc:graphicFrameChg>
        <pc:graphicFrameChg chg="del">
          <ac:chgData name="Bart Bozon" userId="26c7e87d-a4c1-46b5-bd66-bae5a56eb03c" providerId="ADAL" clId="{1FB872B3-2F8A-440E-80A1-A1EA4A2A198A}" dt="2025-03-28T08:03:04.685" v="683" actId="478"/>
          <ac:graphicFrameMkLst>
            <pc:docMk/>
            <pc:sldMk cId="1761964955" sldId="406"/>
            <ac:graphicFrameMk id="8194" creationId="{2F103667-7B39-99AC-E5DD-063FD81B8E1E}"/>
          </ac:graphicFrameMkLst>
        </pc:graphicFrameChg>
        <pc:picChg chg="del">
          <ac:chgData name="Bart Bozon" userId="26c7e87d-a4c1-46b5-bd66-bae5a56eb03c" providerId="ADAL" clId="{1FB872B3-2F8A-440E-80A1-A1EA4A2A198A}" dt="2025-03-28T08:03:04.685" v="683" actId="478"/>
          <ac:picMkLst>
            <pc:docMk/>
            <pc:sldMk cId="1761964955" sldId="406"/>
            <ac:picMk id="4" creationId="{39C0A296-F8A9-EF13-95A3-DDCDB3D7FE2B}"/>
          </ac:picMkLst>
        </pc:picChg>
        <pc:picChg chg="del mod">
          <ac:chgData name="Bart Bozon" userId="26c7e87d-a4c1-46b5-bd66-bae5a56eb03c" providerId="ADAL" clId="{1FB872B3-2F8A-440E-80A1-A1EA4A2A198A}" dt="2025-03-28T08:03:30.929" v="689" actId="478"/>
          <ac:picMkLst>
            <pc:docMk/>
            <pc:sldMk cId="1761964955" sldId="406"/>
            <ac:picMk id="7" creationId="{E5CDEF79-9DED-1413-BB8A-2226D996E1B8}"/>
          </ac:picMkLst>
        </pc:picChg>
        <pc:picChg chg="del">
          <ac:chgData name="Bart Bozon" userId="26c7e87d-a4c1-46b5-bd66-bae5a56eb03c" providerId="ADAL" clId="{1FB872B3-2F8A-440E-80A1-A1EA4A2A198A}" dt="2025-03-28T08:03:04.685" v="683" actId="478"/>
          <ac:picMkLst>
            <pc:docMk/>
            <pc:sldMk cId="1761964955" sldId="406"/>
            <ac:picMk id="8198" creationId="{85F55C6E-F915-AB45-8861-6FB2FEDCFDD6}"/>
          </ac:picMkLst>
        </pc:picChg>
      </pc:sldChg>
      <pc:sldChg chg="addSp delSp modSp add mod modAnim">
        <pc:chgData name="Bart Bozon" userId="26c7e87d-a4c1-46b5-bd66-bae5a56eb03c" providerId="ADAL" clId="{1FB872B3-2F8A-440E-80A1-A1EA4A2A198A}" dt="2025-03-28T08:06:26.736" v="705" actId="1076"/>
        <pc:sldMkLst>
          <pc:docMk/>
          <pc:sldMk cId="3729087801" sldId="407"/>
        </pc:sldMkLst>
        <pc:spChg chg="del">
          <ac:chgData name="Bart Bozon" userId="26c7e87d-a4c1-46b5-bd66-bae5a56eb03c" providerId="ADAL" clId="{1FB872B3-2F8A-440E-80A1-A1EA4A2A198A}" dt="2025-03-28T08:04:08.054" v="693" actId="478"/>
          <ac:spMkLst>
            <pc:docMk/>
            <pc:sldMk cId="3729087801" sldId="407"/>
            <ac:spMk id="3" creationId="{DCBAE6FC-5CBC-E0E1-9ACD-E5659BCB2BE8}"/>
          </ac:spMkLst>
        </pc:spChg>
        <pc:spChg chg="mod">
          <ac:chgData name="Bart Bozon" userId="26c7e87d-a4c1-46b5-bd66-bae5a56eb03c" providerId="ADAL" clId="{1FB872B3-2F8A-440E-80A1-A1EA4A2A198A}" dt="2025-03-28T08:04:13.689" v="694" actId="1076"/>
          <ac:spMkLst>
            <pc:docMk/>
            <pc:sldMk cId="3729087801" sldId="407"/>
            <ac:spMk id="8" creationId="{1CDD0F79-96AA-FEAF-A592-04F4255560AC}"/>
          </ac:spMkLst>
        </pc:spChg>
        <pc:spChg chg="del">
          <ac:chgData name="Bart Bozon" userId="26c7e87d-a4c1-46b5-bd66-bae5a56eb03c" providerId="ADAL" clId="{1FB872B3-2F8A-440E-80A1-A1EA4A2A198A}" dt="2025-03-28T08:04:08.054" v="693" actId="478"/>
          <ac:spMkLst>
            <pc:docMk/>
            <pc:sldMk cId="3729087801" sldId="407"/>
            <ac:spMk id="8201" creationId="{8E742250-C878-6D87-4231-5EF05F395951}"/>
          </ac:spMkLst>
        </pc:spChg>
        <pc:grpChg chg="del">
          <ac:chgData name="Bart Bozon" userId="26c7e87d-a4c1-46b5-bd66-bae5a56eb03c" providerId="ADAL" clId="{1FB872B3-2F8A-440E-80A1-A1EA4A2A198A}" dt="2025-03-28T08:04:08.054" v="693" actId="478"/>
          <ac:grpSpMkLst>
            <pc:docMk/>
            <pc:sldMk cId="3729087801" sldId="407"/>
            <ac:grpSpMk id="9" creationId="{35674FD8-A718-6354-F4E8-47F414F8D301}"/>
          </ac:grpSpMkLst>
        </pc:grpChg>
        <pc:graphicFrameChg chg="del">
          <ac:chgData name="Bart Bozon" userId="26c7e87d-a4c1-46b5-bd66-bae5a56eb03c" providerId="ADAL" clId="{1FB872B3-2F8A-440E-80A1-A1EA4A2A198A}" dt="2025-03-28T08:04:08.054" v="693" actId="478"/>
          <ac:graphicFrameMkLst>
            <pc:docMk/>
            <pc:sldMk cId="3729087801" sldId="407"/>
            <ac:graphicFrameMk id="2" creationId="{9FDFF149-6D0E-0789-F37D-3A564DA9C1CC}"/>
          </ac:graphicFrameMkLst>
        </pc:graphicFrameChg>
        <pc:graphicFrameChg chg="mod">
          <ac:chgData name="Bart Bozon" userId="26c7e87d-a4c1-46b5-bd66-bae5a56eb03c" providerId="ADAL" clId="{1FB872B3-2F8A-440E-80A1-A1EA4A2A198A}" dt="2025-03-28T08:04:19.429" v="695" actId="14100"/>
          <ac:graphicFrameMkLst>
            <pc:docMk/>
            <pc:sldMk cId="3729087801" sldId="407"/>
            <ac:graphicFrameMk id="6" creationId="{CFE17513-08F6-140B-0F71-96484E6A6136}"/>
          </ac:graphicFrameMkLst>
        </pc:graphicFrameChg>
        <pc:graphicFrameChg chg="del">
          <ac:chgData name="Bart Bozon" userId="26c7e87d-a4c1-46b5-bd66-bae5a56eb03c" providerId="ADAL" clId="{1FB872B3-2F8A-440E-80A1-A1EA4A2A198A}" dt="2025-03-28T08:04:08.054" v="693" actId="478"/>
          <ac:graphicFrameMkLst>
            <pc:docMk/>
            <pc:sldMk cId="3729087801" sldId="407"/>
            <ac:graphicFrameMk id="8194" creationId="{D2CF6CB9-D589-3D9B-16C6-F27F64490D83}"/>
          </ac:graphicFrameMkLst>
        </pc:graphicFrameChg>
        <pc:picChg chg="del">
          <ac:chgData name="Bart Bozon" userId="26c7e87d-a4c1-46b5-bd66-bae5a56eb03c" providerId="ADAL" clId="{1FB872B3-2F8A-440E-80A1-A1EA4A2A198A}" dt="2025-03-28T08:04:08.054" v="693" actId="478"/>
          <ac:picMkLst>
            <pc:docMk/>
            <pc:sldMk cId="3729087801" sldId="407"/>
            <ac:picMk id="4" creationId="{2D973D8D-E4C7-539A-A62B-CF3F560838DC}"/>
          </ac:picMkLst>
        </pc:picChg>
        <pc:picChg chg="mod">
          <ac:chgData name="Bart Bozon" userId="26c7e87d-a4c1-46b5-bd66-bae5a56eb03c" providerId="ADAL" clId="{1FB872B3-2F8A-440E-80A1-A1EA4A2A198A}" dt="2025-03-28T08:04:23.630" v="696" actId="1076"/>
          <ac:picMkLst>
            <pc:docMk/>
            <pc:sldMk cId="3729087801" sldId="407"/>
            <ac:picMk id="7" creationId="{55786774-899F-CBFC-5426-942A42085758}"/>
          </ac:picMkLst>
        </pc:picChg>
        <pc:picChg chg="add del mod">
          <ac:chgData name="Bart Bozon" userId="26c7e87d-a4c1-46b5-bd66-bae5a56eb03c" providerId="ADAL" clId="{1FB872B3-2F8A-440E-80A1-A1EA4A2A198A}" dt="2025-03-28T08:06:18.834" v="703" actId="478"/>
          <ac:picMkLst>
            <pc:docMk/>
            <pc:sldMk cId="3729087801" sldId="407"/>
            <ac:picMk id="13" creationId="{BD89CBC0-3151-8098-9CCA-5B505B5B0ACA}"/>
          </ac:picMkLst>
        </pc:picChg>
        <pc:picChg chg="add mod">
          <ac:chgData name="Bart Bozon" userId="26c7e87d-a4c1-46b5-bd66-bae5a56eb03c" providerId="ADAL" clId="{1FB872B3-2F8A-440E-80A1-A1EA4A2A198A}" dt="2025-03-28T08:05:36.361" v="702" actId="1076"/>
          <ac:picMkLst>
            <pc:docMk/>
            <pc:sldMk cId="3729087801" sldId="407"/>
            <ac:picMk id="15" creationId="{8DBA9B05-21E4-BA58-C16B-8745EACED06C}"/>
          </ac:picMkLst>
        </pc:picChg>
        <pc:picChg chg="add mod">
          <ac:chgData name="Bart Bozon" userId="26c7e87d-a4c1-46b5-bd66-bae5a56eb03c" providerId="ADAL" clId="{1FB872B3-2F8A-440E-80A1-A1EA4A2A198A}" dt="2025-03-28T08:06:26.736" v="705" actId="1076"/>
          <ac:picMkLst>
            <pc:docMk/>
            <pc:sldMk cId="3729087801" sldId="407"/>
            <ac:picMk id="17" creationId="{B714378B-AF7B-A938-6CEA-1BE8B9D3B6D7}"/>
          </ac:picMkLst>
        </pc:picChg>
        <pc:picChg chg="del">
          <ac:chgData name="Bart Bozon" userId="26c7e87d-a4c1-46b5-bd66-bae5a56eb03c" providerId="ADAL" clId="{1FB872B3-2F8A-440E-80A1-A1EA4A2A198A}" dt="2025-03-28T08:04:08.054" v="693" actId="478"/>
          <ac:picMkLst>
            <pc:docMk/>
            <pc:sldMk cId="3729087801" sldId="407"/>
            <ac:picMk id="8198" creationId="{01666BCD-7810-D964-E67F-20EFF6F32E02}"/>
          </ac:picMkLst>
        </pc:picChg>
      </pc:sldChg>
      <pc:sldChg chg="addSp delSp modSp new mod ord">
        <pc:chgData name="Bart Bozon" userId="26c7e87d-a4c1-46b5-bd66-bae5a56eb03c" providerId="ADAL" clId="{1FB872B3-2F8A-440E-80A1-A1EA4A2A198A}" dt="2025-03-28T09:11:27.062" v="1013"/>
        <pc:sldMkLst>
          <pc:docMk/>
          <pc:sldMk cId="3834150637" sldId="408"/>
        </pc:sldMkLst>
        <pc:picChg chg="add del mod">
          <ac:chgData name="Bart Bozon" userId="26c7e87d-a4c1-46b5-bd66-bae5a56eb03c" providerId="ADAL" clId="{1FB872B3-2F8A-440E-80A1-A1EA4A2A198A}" dt="2025-03-28T09:00:41.733" v="972" actId="21"/>
          <ac:picMkLst>
            <pc:docMk/>
            <pc:sldMk cId="3834150637" sldId="408"/>
            <ac:picMk id="3" creationId="{C65973FC-96BC-9632-3FDE-164B9A44542E}"/>
          </ac:picMkLst>
        </pc:picChg>
        <pc:picChg chg="add mod">
          <ac:chgData name="Bart Bozon" userId="26c7e87d-a4c1-46b5-bd66-bae5a56eb03c" providerId="ADAL" clId="{1FB872B3-2F8A-440E-80A1-A1EA4A2A198A}" dt="2025-03-28T09:10:25.021" v="1010" actId="14100"/>
          <ac:picMkLst>
            <pc:docMk/>
            <pc:sldMk cId="3834150637" sldId="408"/>
            <ac:picMk id="5" creationId="{09FCB4D5-3B4F-CB13-A7FA-C77183FDEE69}"/>
          </ac:picMkLst>
        </pc:picChg>
        <pc:picChg chg="add mod">
          <ac:chgData name="Bart Bozon" userId="26c7e87d-a4c1-46b5-bd66-bae5a56eb03c" providerId="ADAL" clId="{1FB872B3-2F8A-440E-80A1-A1EA4A2A198A}" dt="2025-03-28T09:10:18.926" v="1008" actId="1076"/>
          <ac:picMkLst>
            <pc:docMk/>
            <pc:sldMk cId="3834150637" sldId="408"/>
            <ac:picMk id="6" creationId="{91B33966-D0B3-D29B-A1C1-3ED8D56F840D}"/>
          </ac:picMkLst>
        </pc:picChg>
      </pc:sldChg>
      <pc:sldChg chg="addSp delSp modSp new del mod">
        <pc:chgData name="Bart Bozon" userId="26c7e87d-a4c1-46b5-bd66-bae5a56eb03c" providerId="ADAL" clId="{1FB872B3-2F8A-440E-80A1-A1EA4A2A198A}" dt="2025-03-28T08:48:57.620" v="867" actId="47"/>
        <pc:sldMkLst>
          <pc:docMk/>
          <pc:sldMk cId="3653760617" sldId="409"/>
        </pc:sldMkLst>
        <pc:spChg chg="del">
          <ac:chgData name="Bart Bozon" userId="26c7e87d-a4c1-46b5-bd66-bae5a56eb03c" providerId="ADAL" clId="{1FB872B3-2F8A-440E-80A1-A1EA4A2A198A}" dt="2025-03-28T08:31:06.679" v="723" actId="478"/>
          <ac:spMkLst>
            <pc:docMk/>
            <pc:sldMk cId="3653760617" sldId="409"/>
            <ac:spMk id="2" creationId="{A8474207-5882-BB03-F608-2BA4DE694A67}"/>
          </ac:spMkLst>
        </pc:spChg>
        <pc:spChg chg="del">
          <ac:chgData name="Bart Bozon" userId="26c7e87d-a4c1-46b5-bd66-bae5a56eb03c" providerId="ADAL" clId="{1FB872B3-2F8A-440E-80A1-A1EA4A2A198A}" dt="2025-03-28T08:31:11.887" v="724" actId="478"/>
          <ac:spMkLst>
            <pc:docMk/>
            <pc:sldMk cId="3653760617" sldId="409"/>
            <ac:spMk id="3" creationId="{3FCB749C-10DA-2460-DD86-DCC532E5B1D2}"/>
          </ac:spMkLst>
        </pc:spChg>
        <pc:picChg chg="add del mod">
          <ac:chgData name="Bart Bozon" userId="26c7e87d-a4c1-46b5-bd66-bae5a56eb03c" providerId="ADAL" clId="{1FB872B3-2F8A-440E-80A1-A1EA4A2A198A}" dt="2025-03-28T08:31:49.511" v="727" actId="21"/>
          <ac:picMkLst>
            <pc:docMk/>
            <pc:sldMk cId="3653760617" sldId="409"/>
            <ac:picMk id="5" creationId="{935DCE49-681E-FDF8-EB3A-1FAD02EE5A18}"/>
          </ac:picMkLst>
        </pc:picChg>
      </pc:sldChg>
      <pc:sldChg chg="delSp modSp add mod">
        <pc:chgData name="Bart Bozon" userId="26c7e87d-a4c1-46b5-bd66-bae5a56eb03c" providerId="ADAL" clId="{1FB872B3-2F8A-440E-80A1-A1EA4A2A198A}" dt="2025-03-28T09:18:12.577" v="1059" actId="255"/>
        <pc:sldMkLst>
          <pc:docMk/>
          <pc:sldMk cId="587935501" sldId="410"/>
        </pc:sldMkLst>
        <pc:spChg chg="mod">
          <ac:chgData name="Bart Bozon" userId="26c7e87d-a4c1-46b5-bd66-bae5a56eb03c" providerId="ADAL" clId="{1FB872B3-2F8A-440E-80A1-A1EA4A2A198A}" dt="2025-03-28T09:18:12.577" v="1059" actId="255"/>
          <ac:spMkLst>
            <pc:docMk/>
            <pc:sldMk cId="587935501" sldId="410"/>
            <ac:spMk id="7" creationId="{AC54FD18-7CD3-5644-89B1-2A8B320C8D94}"/>
          </ac:spMkLst>
        </pc:spChg>
        <pc:picChg chg="del mod">
          <ac:chgData name="Bart Bozon" userId="26c7e87d-a4c1-46b5-bd66-bae5a56eb03c" providerId="ADAL" clId="{1FB872B3-2F8A-440E-80A1-A1EA4A2A198A}" dt="2025-03-28T08:35:36.494" v="800" actId="478"/>
          <ac:picMkLst>
            <pc:docMk/>
            <pc:sldMk cId="587935501" sldId="410"/>
            <ac:picMk id="8" creationId="{3467D81F-27BE-BBB0-7801-95CCB06A7707}"/>
          </ac:picMkLst>
        </pc:picChg>
        <pc:picChg chg="del mod">
          <ac:chgData name="Bart Bozon" userId="26c7e87d-a4c1-46b5-bd66-bae5a56eb03c" providerId="ADAL" clId="{1FB872B3-2F8A-440E-80A1-A1EA4A2A198A}" dt="2025-03-28T08:35:34.529" v="799" actId="478"/>
          <ac:picMkLst>
            <pc:docMk/>
            <pc:sldMk cId="587935501" sldId="410"/>
            <ac:picMk id="12" creationId="{1D70B620-5906-D0F9-7839-CD66257824AB}"/>
          </ac:picMkLst>
        </pc:picChg>
      </pc:sldChg>
      <pc:sldChg chg="addSp delSp modSp add mod">
        <pc:chgData name="Bart Bozon" userId="26c7e87d-a4c1-46b5-bd66-bae5a56eb03c" providerId="ADAL" clId="{1FB872B3-2F8A-440E-80A1-A1EA4A2A198A}" dt="2025-03-28T09:18:12.188" v="1058" actId="255"/>
        <pc:sldMkLst>
          <pc:docMk/>
          <pc:sldMk cId="672201344" sldId="411"/>
        </pc:sldMkLst>
        <pc:spChg chg="add del mod">
          <ac:chgData name="Bart Bozon" userId="26c7e87d-a4c1-46b5-bd66-bae5a56eb03c" providerId="ADAL" clId="{1FB872B3-2F8A-440E-80A1-A1EA4A2A198A}" dt="2025-03-28T08:35:47.328" v="803" actId="478"/>
          <ac:spMkLst>
            <pc:docMk/>
            <pc:sldMk cId="672201344" sldId="411"/>
            <ac:spMk id="3" creationId="{A8FD3113-CC7F-3062-A81B-21254C04A2B2}"/>
          </ac:spMkLst>
        </pc:spChg>
        <pc:spChg chg="add mod">
          <ac:chgData name="Bart Bozon" userId="26c7e87d-a4c1-46b5-bd66-bae5a56eb03c" providerId="ADAL" clId="{1FB872B3-2F8A-440E-80A1-A1EA4A2A198A}" dt="2025-03-28T08:59:34.473" v="965" actId="1076"/>
          <ac:spMkLst>
            <pc:docMk/>
            <pc:sldMk cId="672201344" sldId="411"/>
            <ac:spMk id="4" creationId="{A9743FF1-9CA2-BCA8-DF84-4553CDC207F0}"/>
          </ac:spMkLst>
        </pc:spChg>
        <pc:spChg chg="mod">
          <ac:chgData name="Bart Bozon" userId="26c7e87d-a4c1-46b5-bd66-bae5a56eb03c" providerId="ADAL" clId="{1FB872B3-2F8A-440E-80A1-A1EA4A2A198A}" dt="2025-03-28T09:18:12.188" v="1058" actId="255"/>
          <ac:spMkLst>
            <pc:docMk/>
            <pc:sldMk cId="672201344" sldId="411"/>
            <ac:spMk id="7" creationId="{4151125F-5998-B195-8F11-534A4F0554FF}"/>
          </ac:spMkLst>
        </pc:spChg>
        <pc:picChg chg="mod">
          <ac:chgData name="Bart Bozon" userId="26c7e87d-a4c1-46b5-bd66-bae5a56eb03c" providerId="ADAL" clId="{1FB872B3-2F8A-440E-80A1-A1EA4A2A198A}" dt="2025-03-28T08:35:50.702" v="804" actId="1076"/>
          <ac:picMkLst>
            <pc:docMk/>
            <pc:sldMk cId="672201344" sldId="411"/>
            <ac:picMk id="8" creationId="{0DECB588-47BD-0310-6E3B-ABD4B4E580A5}"/>
          </ac:picMkLst>
        </pc:picChg>
        <pc:picChg chg="del">
          <ac:chgData name="Bart Bozon" userId="26c7e87d-a4c1-46b5-bd66-bae5a56eb03c" providerId="ADAL" clId="{1FB872B3-2F8A-440E-80A1-A1EA4A2A198A}" dt="2025-03-28T08:35:43.209" v="802" actId="478"/>
          <ac:picMkLst>
            <pc:docMk/>
            <pc:sldMk cId="672201344" sldId="411"/>
            <ac:picMk id="9" creationId="{1CCBF7C1-3246-9CC3-6CD6-DD7CAEC98CC8}"/>
          </ac:picMkLst>
        </pc:picChg>
        <pc:picChg chg="del">
          <ac:chgData name="Bart Bozon" userId="26c7e87d-a4c1-46b5-bd66-bae5a56eb03c" providerId="ADAL" clId="{1FB872B3-2F8A-440E-80A1-A1EA4A2A198A}" dt="2025-03-28T08:35:40.038" v="801" actId="478"/>
          <ac:picMkLst>
            <pc:docMk/>
            <pc:sldMk cId="672201344" sldId="411"/>
            <ac:picMk id="12" creationId="{06AF0CEB-4DDC-C145-27D8-44DB6B15CE90}"/>
          </ac:picMkLst>
        </pc:picChg>
        <pc:cxnChg chg="add">
          <ac:chgData name="Bart Bozon" userId="26c7e87d-a4c1-46b5-bd66-bae5a56eb03c" providerId="ADAL" clId="{1FB872B3-2F8A-440E-80A1-A1EA4A2A198A}" dt="2025-03-28T08:59:48.929" v="966" actId="11529"/>
          <ac:cxnSpMkLst>
            <pc:docMk/>
            <pc:sldMk cId="672201344" sldId="411"/>
            <ac:cxnSpMk id="6" creationId="{4980A574-B861-0591-05E4-8B2B77F0937D}"/>
          </ac:cxnSpMkLst>
        </pc:cxnChg>
      </pc:sldChg>
      <pc:sldChg chg="addSp delSp modSp add mod modAnim">
        <pc:chgData name="Bart Bozon" userId="26c7e87d-a4c1-46b5-bd66-bae5a56eb03c" providerId="ADAL" clId="{1FB872B3-2F8A-440E-80A1-A1EA4A2A198A}" dt="2025-03-28T09:18:11.687" v="1057" actId="255"/>
        <pc:sldMkLst>
          <pc:docMk/>
          <pc:sldMk cId="3243253879" sldId="412"/>
        </pc:sldMkLst>
        <pc:spChg chg="mod">
          <ac:chgData name="Bart Bozon" userId="26c7e87d-a4c1-46b5-bd66-bae5a56eb03c" providerId="ADAL" clId="{1FB872B3-2F8A-440E-80A1-A1EA4A2A198A}" dt="2025-03-28T09:18:11.687" v="1057" actId="255"/>
          <ac:spMkLst>
            <pc:docMk/>
            <pc:sldMk cId="3243253879" sldId="412"/>
            <ac:spMk id="7" creationId="{0A3893B9-3C4C-C3D4-3F87-37B5246BC860}"/>
          </ac:spMkLst>
        </pc:spChg>
        <pc:picChg chg="add mod">
          <ac:chgData name="Bart Bozon" userId="26c7e87d-a4c1-46b5-bd66-bae5a56eb03c" providerId="ADAL" clId="{1FB872B3-2F8A-440E-80A1-A1EA4A2A198A}" dt="2025-03-28T08:47:15.119" v="864" actId="1076"/>
          <ac:picMkLst>
            <pc:docMk/>
            <pc:sldMk cId="3243253879" sldId="412"/>
            <ac:picMk id="2" creationId="{96048196-9BA2-DC67-C676-DF1265F99589}"/>
          </ac:picMkLst>
        </pc:picChg>
        <pc:picChg chg="del">
          <ac:chgData name="Bart Bozon" userId="26c7e87d-a4c1-46b5-bd66-bae5a56eb03c" providerId="ADAL" clId="{1FB872B3-2F8A-440E-80A1-A1EA4A2A198A}" dt="2025-03-28T08:46:26.181" v="851" actId="478"/>
          <ac:picMkLst>
            <pc:docMk/>
            <pc:sldMk cId="3243253879" sldId="412"/>
            <ac:picMk id="8" creationId="{1EA673AA-C72F-296E-6422-2BA825DBFA77}"/>
          </ac:picMkLst>
        </pc:picChg>
      </pc:sldChg>
      <pc:sldChg chg="modSp add modTransition">
        <pc:chgData name="Bart Bozon" userId="26c7e87d-a4c1-46b5-bd66-bae5a56eb03c" providerId="ADAL" clId="{1FB872B3-2F8A-440E-80A1-A1EA4A2A198A}" dt="2025-03-28T08:52:29.253" v="884"/>
        <pc:sldMkLst>
          <pc:docMk/>
          <pc:sldMk cId="23506477" sldId="413"/>
        </pc:sldMkLst>
        <pc:picChg chg="mod">
          <ac:chgData name="Bart Bozon" userId="26c7e87d-a4c1-46b5-bd66-bae5a56eb03c" providerId="ADAL" clId="{1FB872B3-2F8A-440E-80A1-A1EA4A2A198A}" dt="2025-03-28T08:52:11.723" v="880" actId="14100"/>
          <ac:picMkLst>
            <pc:docMk/>
            <pc:sldMk cId="23506477" sldId="413"/>
            <ac:picMk id="32772" creationId="{EAB50417-3644-9377-BCC0-F31C5E479F37}"/>
          </ac:picMkLst>
        </pc:picChg>
      </pc:sldChg>
      <pc:sldChg chg="addSp modSp new mod">
        <pc:chgData name="Bart Bozon" userId="26c7e87d-a4c1-46b5-bd66-bae5a56eb03c" providerId="ADAL" clId="{1FB872B3-2F8A-440E-80A1-A1EA4A2A198A}" dt="2025-03-28T08:54:20.564" v="899" actId="14100"/>
        <pc:sldMkLst>
          <pc:docMk/>
          <pc:sldMk cId="4240086931" sldId="414"/>
        </pc:sldMkLst>
        <pc:spChg chg="add mod">
          <ac:chgData name="Bart Bozon" userId="26c7e87d-a4c1-46b5-bd66-bae5a56eb03c" providerId="ADAL" clId="{1FB872B3-2F8A-440E-80A1-A1EA4A2A198A}" dt="2025-03-28T08:53:53.001" v="896"/>
          <ac:spMkLst>
            <pc:docMk/>
            <pc:sldMk cId="4240086931" sldId="414"/>
            <ac:spMk id="4" creationId="{5F035BF5-3325-4A3A-63AB-364DC9E98B45}"/>
          </ac:spMkLst>
        </pc:spChg>
        <pc:picChg chg="add mod">
          <ac:chgData name="Bart Bozon" userId="26c7e87d-a4c1-46b5-bd66-bae5a56eb03c" providerId="ADAL" clId="{1FB872B3-2F8A-440E-80A1-A1EA4A2A198A}" dt="2025-03-28T08:54:20.564" v="899" actId="14100"/>
          <ac:picMkLst>
            <pc:docMk/>
            <pc:sldMk cId="4240086931" sldId="414"/>
            <ac:picMk id="3" creationId="{D56E9D53-4CF6-1E4F-9234-2D25E56101C3}"/>
          </ac:picMkLst>
        </pc:picChg>
      </pc:sldChg>
      <pc:sldChg chg="addSp modSp add mod modTransition">
        <pc:chgData name="Bart Bozon" userId="26c7e87d-a4c1-46b5-bd66-bae5a56eb03c" providerId="ADAL" clId="{1FB872B3-2F8A-440E-80A1-A1EA4A2A198A}" dt="2025-03-28T08:54:01.527" v="898"/>
        <pc:sldMkLst>
          <pc:docMk/>
          <pc:sldMk cId="3411752876" sldId="415"/>
        </pc:sldMkLst>
        <pc:spChg chg="add mod">
          <ac:chgData name="Bart Bozon" userId="26c7e87d-a4c1-46b5-bd66-bae5a56eb03c" providerId="ADAL" clId="{1FB872B3-2F8A-440E-80A1-A1EA4A2A198A}" dt="2025-03-28T08:53:55.110" v="897"/>
          <ac:spMkLst>
            <pc:docMk/>
            <pc:sldMk cId="3411752876" sldId="415"/>
            <ac:spMk id="2" creationId="{AF0D2F19-6B94-6CCA-1A62-D2B54BCD5AAF}"/>
          </ac:spMkLst>
        </pc:spChg>
        <pc:picChg chg="mod">
          <ac:chgData name="Bart Bozon" userId="26c7e87d-a4c1-46b5-bd66-bae5a56eb03c" providerId="ADAL" clId="{1FB872B3-2F8A-440E-80A1-A1EA4A2A198A}" dt="2025-03-28T08:53:41.239" v="895" actId="1076"/>
          <ac:picMkLst>
            <pc:docMk/>
            <pc:sldMk cId="3411752876" sldId="415"/>
            <ac:picMk id="3" creationId="{7A139901-2BDB-271D-0572-FE0FE8985415}"/>
          </ac:picMkLst>
        </pc:picChg>
      </pc:sldChg>
      <pc:sldChg chg="addSp modSp new ord">
        <pc:chgData name="Bart Bozon" userId="26c7e87d-a4c1-46b5-bd66-bae5a56eb03c" providerId="ADAL" clId="{1FB872B3-2F8A-440E-80A1-A1EA4A2A198A}" dt="2025-03-28T08:56:17.065" v="909" actId="1076"/>
        <pc:sldMkLst>
          <pc:docMk/>
          <pc:sldMk cId="2803544386" sldId="416"/>
        </pc:sldMkLst>
        <pc:spChg chg="add mod">
          <ac:chgData name="Bart Bozon" userId="26c7e87d-a4c1-46b5-bd66-bae5a56eb03c" providerId="ADAL" clId="{1FB872B3-2F8A-440E-80A1-A1EA4A2A198A}" dt="2025-03-28T08:56:17.065" v="909" actId="1076"/>
          <ac:spMkLst>
            <pc:docMk/>
            <pc:sldMk cId="2803544386" sldId="416"/>
            <ac:spMk id="33796" creationId="{00000000-0000-0000-0000-000000000000}"/>
          </ac:spMkLst>
        </pc:spChg>
        <pc:picChg chg="add mod">
          <ac:chgData name="Bart Bozon" userId="26c7e87d-a4c1-46b5-bd66-bae5a56eb03c" providerId="ADAL" clId="{1FB872B3-2F8A-440E-80A1-A1EA4A2A198A}" dt="2025-03-28T08:55:35.763" v="906" actId="1076"/>
          <ac:picMkLst>
            <pc:docMk/>
            <pc:sldMk cId="2803544386" sldId="416"/>
            <ac:picMk id="33795" creationId="{00000000-0000-0000-0000-000000000000}"/>
          </ac:picMkLst>
        </pc:picChg>
      </pc:sldChg>
      <pc:sldChg chg="addSp delSp modSp add mod">
        <pc:chgData name="Bart Bozon" userId="26c7e87d-a4c1-46b5-bd66-bae5a56eb03c" providerId="ADAL" clId="{1FB872B3-2F8A-440E-80A1-A1EA4A2A198A}" dt="2025-03-28T09:08:40.955" v="994" actId="1076"/>
        <pc:sldMkLst>
          <pc:docMk/>
          <pc:sldMk cId="3581560202" sldId="417"/>
        </pc:sldMkLst>
        <pc:picChg chg="add del">
          <ac:chgData name="Bart Bozon" userId="26c7e87d-a4c1-46b5-bd66-bae5a56eb03c" providerId="ADAL" clId="{1FB872B3-2F8A-440E-80A1-A1EA4A2A198A}" dt="2025-03-28T09:02:19.133" v="984" actId="478"/>
          <ac:picMkLst>
            <pc:docMk/>
            <pc:sldMk cId="3581560202" sldId="417"/>
            <ac:picMk id="3" creationId="{7E542839-40CA-92E4-DDC8-527E3F8910C1}"/>
          </ac:picMkLst>
        </pc:picChg>
        <pc:picChg chg="add del mod">
          <ac:chgData name="Bart Bozon" userId="26c7e87d-a4c1-46b5-bd66-bae5a56eb03c" providerId="ADAL" clId="{1FB872B3-2F8A-440E-80A1-A1EA4A2A198A}" dt="2025-03-28T09:02:18.570" v="983" actId="22"/>
          <ac:picMkLst>
            <pc:docMk/>
            <pc:sldMk cId="3581560202" sldId="417"/>
            <ac:picMk id="4" creationId="{E3FFCB1A-5436-524F-8E79-A1385B28833F}"/>
          </ac:picMkLst>
        </pc:picChg>
        <pc:picChg chg="add del mod">
          <ac:chgData name="Bart Bozon" userId="26c7e87d-a4c1-46b5-bd66-bae5a56eb03c" providerId="ADAL" clId="{1FB872B3-2F8A-440E-80A1-A1EA4A2A198A}" dt="2025-03-28T09:08:36.105" v="992" actId="478"/>
          <ac:picMkLst>
            <pc:docMk/>
            <pc:sldMk cId="3581560202" sldId="417"/>
            <ac:picMk id="6" creationId="{14E323C4-03F0-67C3-3852-BD049456C760}"/>
          </ac:picMkLst>
        </pc:picChg>
        <pc:picChg chg="add mod">
          <ac:chgData name="Bart Bozon" userId="26c7e87d-a4c1-46b5-bd66-bae5a56eb03c" providerId="ADAL" clId="{1FB872B3-2F8A-440E-80A1-A1EA4A2A198A}" dt="2025-03-28T09:08:40.955" v="994" actId="1076"/>
          <ac:picMkLst>
            <pc:docMk/>
            <pc:sldMk cId="3581560202" sldId="417"/>
            <ac:picMk id="8" creationId="{F32E4F20-65E7-F9F1-1EBB-850E06869EAE}"/>
          </ac:picMkLst>
        </pc:picChg>
      </pc:sldChg>
      <pc:sldChg chg="addSp delSp modSp add del mod delAnim modAnim">
        <pc:chgData name="Bart Bozon" userId="26c7e87d-a4c1-46b5-bd66-bae5a56eb03c" providerId="ADAL" clId="{1FB872B3-2F8A-440E-80A1-A1EA4A2A198A}" dt="2025-03-28T09:09:27.432" v="1003" actId="47"/>
        <pc:sldMkLst>
          <pc:docMk/>
          <pc:sldMk cId="4125854113" sldId="418"/>
        </pc:sldMkLst>
        <pc:picChg chg="add del mod">
          <ac:chgData name="Bart Bozon" userId="26c7e87d-a4c1-46b5-bd66-bae5a56eb03c" providerId="ADAL" clId="{1FB872B3-2F8A-440E-80A1-A1EA4A2A198A}" dt="2025-03-28T09:09:18.363" v="1000" actId="21"/>
          <ac:picMkLst>
            <pc:docMk/>
            <pc:sldMk cId="4125854113" sldId="418"/>
            <ac:picMk id="2" creationId="{8C10C13C-1430-9BF7-076A-D1494D6703B9}"/>
          </ac:picMkLst>
        </pc:picChg>
        <pc:picChg chg="add del mod">
          <ac:chgData name="Bart Bozon" userId="26c7e87d-a4c1-46b5-bd66-bae5a56eb03c" providerId="ADAL" clId="{1FB872B3-2F8A-440E-80A1-A1EA4A2A198A}" dt="2025-03-28T09:08:43.590" v="995" actId="478"/>
          <ac:picMkLst>
            <pc:docMk/>
            <pc:sldMk cId="4125854113" sldId="418"/>
            <ac:picMk id="5" creationId="{41E87D5A-83E4-4634-5A9B-6CA5C21C8407}"/>
          </ac:picMkLst>
        </pc:picChg>
        <pc:picChg chg="del">
          <ac:chgData name="Bart Bozon" userId="26c7e87d-a4c1-46b5-bd66-bae5a56eb03c" providerId="ADAL" clId="{1FB872B3-2F8A-440E-80A1-A1EA4A2A198A}" dt="2025-03-28T09:08:28.421" v="989" actId="478"/>
          <ac:picMkLst>
            <pc:docMk/>
            <pc:sldMk cId="4125854113" sldId="418"/>
            <ac:picMk id="6" creationId="{B6F0FBB1-8612-CA3B-0A9D-CE9D2649EB36}"/>
          </ac:picMkLst>
        </pc:picChg>
        <pc:picChg chg="add mod ord">
          <ac:chgData name="Bart Bozon" userId="26c7e87d-a4c1-46b5-bd66-bae5a56eb03c" providerId="ADAL" clId="{1FB872B3-2F8A-440E-80A1-A1EA4A2A198A}" dt="2025-03-28T09:08:50.421" v="998" actId="167"/>
          <ac:picMkLst>
            <pc:docMk/>
            <pc:sldMk cId="4125854113" sldId="418"/>
            <ac:picMk id="8" creationId="{6ACCB1F9-A0C2-A1FE-6901-0599F305482C}"/>
          </ac:picMkLst>
        </pc:picChg>
      </pc:sldChg>
      <pc:sldChg chg="addSp modSp add modAnim">
        <pc:chgData name="Bart Bozon" userId="26c7e87d-a4c1-46b5-bd66-bae5a56eb03c" providerId="ADAL" clId="{1FB872B3-2F8A-440E-80A1-A1EA4A2A198A}" dt="2025-03-28T09:09:23.288" v="1002"/>
        <pc:sldMkLst>
          <pc:docMk/>
          <pc:sldMk cId="2809122578" sldId="419"/>
        </pc:sldMkLst>
        <pc:picChg chg="add mod">
          <ac:chgData name="Bart Bozon" userId="26c7e87d-a4c1-46b5-bd66-bae5a56eb03c" providerId="ADAL" clId="{1FB872B3-2F8A-440E-80A1-A1EA4A2A198A}" dt="2025-03-28T09:09:20.569" v="1001"/>
          <ac:picMkLst>
            <pc:docMk/>
            <pc:sldMk cId="2809122578" sldId="419"/>
            <ac:picMk id="2" creationId="{8C10C13C-1430-9BF7-076A-D1494D6703B9}"/>
          </ac:picMkLst>
        </pc:picChg>
      </pc:sldChg>
      <pc:sldChg chg="addSp modSp new mod modTransition modAnim">
        <pc:chgData name="Bart Bozon" userId="26c7e87d-a4c1-46b5-bd66-bae5a56eb03c" providerId="ADAL" clId="{1FB872B3-2F8A-440E-80A1-A1EA4A2A198A}" dt="2025-03-28T09:19:32.672" v="1066"/>
        <pc:sldMkLst>
          <pc:docMk/>
          <pc:sldMk cId="2050445708" sldId="420"/>
        </pc:sldMkLst>
        <pc:picChg chg="add mod">
          <ac:chgData name="Bart Bozon" userId="26c7e87d-a4c1-46b5-bd66-bae5a56eb03c" providerId="ADAL" clId="{1FB872B3-2F8A-440E-80A1-A1EA4A2A198A}" dt="2025-03-28T09:13:17.918" v="1029" actId="1076"/>
          <ac:picMkLst>
            <pc:docMk/>
            <pc:sldMk cId="2050445708" sldId="420"/>
            <ac:picMk id="2" creationId="{BC270095-D49B-4790-27BA-283602758032}"/>
          </ac:picMkLst>
        </pc:picChg>
      </pc:sldChg>
      <pc:sldChg chg="addSp modSp add mod">
        <pc:chgData name="Bart Bozon" userId="26c7e87d-a4c1-46b5-bd66-bae5a56eb03c" providerId="ADAL" clId="{1FB872B3-2F8A-440E-80A1-A1EA4A2A198A}" dt="2025-03-28T09:22:11.891" v="1103" actId="1076"/>
        <pc:sldMkLst>
          <pc:docMk/>
          <pc:sldMk cId="1946113771" sldId="421"/>
        </pc:sldMkLst>
        <pc:picChg chg="add mod">
          <ac:chgData name="Bart Bozon" userId="26c7e87d-a4c1-46b5-bd66-bae5a56eb03c" providerId="ADAL" clId="{1FB872B3-2F8A-440E-80A1-A1EA4A2A198A}" dt="2025-03-28T09:22:11.891" v="1103" actId="1076"/>
          <ac:picMkLst>
            <pc:docMk/>
            <pc:sldMk cId="1946113771" sldId="421"/>
            <ac:picMk id="7" creationId="{00000000-0000-0000-0000-00000000000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A9E2B0-C612-43D7-B17B-2BE71A79378C}" type="datetimeFigureOut">
              <a:rPr lang="nl-NL" smtClean="0"/>
              <a:t>28-3-2025</a:t>
            </a:fld>
            <a:endParaRPr lang="nl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F5A4FC-018C-4A1B-A893-50F8920767D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490889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C41A75-54DD-4C8E-A33E-DD7414F11DD3}" type="slidenum">
              <a:rPr lang="nl-NL" smtClean="0"/>
              <a:t>24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722279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D0A3B9-BDE3-CA9C-8592-4F68A0D8B0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>
            <a:extLst>
              <a:ext uri="{FF2B5EF4-FFF2-40B4-BE49-F238E27FC236}">
                <a16:creationId xmlns:a16="http://schemas.microsoft.com/office/drawing/2014/main" id="{C0713A04-6931-244B-21A8-D7336ED7590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742396E-4C27-42D4-94C9-76E3A016C5D7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  <p:sp>
        <p:nvSpPr>
          <p:cNvPr id="64515" name="Rectangle 2">
            <a:extLst>
              <a:ext uri="{FF2B5EF4-FFF2-40B4-BE49-F238E27FC236}">
                <a16:creationId xmlns:a16="http://schemas.microsoft.com/office/drawing/2014/main" id="{4E998F76-F579-DE64-99C9-EF0A26B096E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88900" y="741363"/>
            <a:ext cx="6572250" cy="3697287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4516" name="Rectangle 3">
            <a:extLst>
              <a:ext uri="{FF2B5EF4-FFF2-40B4-BE49-F238E27FC236}">
                <a16:creationId xmlns:a16="http://schemas.microsoft.com/office/drawing/2014/main" id="{FAA55F29-DC2B-5012-BDA9-AA3E0BAAC02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78299" y="4684712"/>
            <a:ext cx="4987484" cy="451961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dirty="0"/>
              <a:t>How many 2</a:t>
            </a:r>
            <a:r>
              <a:rPr lang="en-US" baseline="30000" dirty="0"/>
              <a:t>nd</a:t>
            </a:r>
            <a:r>
              <a:rPr lang="en-US" dirty="0"/>
              <a:t> derivative filters are there?  There are four 2</a:t>
            </a:r>
            <a:r>
              <a:rPr lang="en-US" baseline="30000" dirty="0"/>
              <a:t>nd</a:t>
            </a:r>
            <a:r>
              <a:rPr lang="en-US" dirty="0"/>
              <a:t> partial derivative filters.</a:t>
            </a:r>
          </a:p>
          <a:p>
            <a:pPr eaLnBrk="1" hangingPunct="1"/>
            <a:r>
              <a:rPr lang="en-US" dirty="0"/>
              <a:t>In practice, it’s handy to define a single 2</a:t>
            </a:r>
            <a:r>
              <a:rPr lang="en-US" baseline="30000" dirty="0"/>
              <a:t>nd</a:t>
            </a:r>
            <a:r>
              <a:rPr lang="en-US" dirty="0"/>
              <a:t> derivative filter—the Laplacian</a:t>
            </a:r>
          </a:p>
        </p:txBody>
      </p:sp>
    </p:spTree>
    <p:extLst>
      <p:ext uri="{BB962C8B-B14F-4D97-AF65-F5344CB8AC3E}">
        <p14:creationId xmlns:p14="http://schemas.microsoft.com/office/powerpoint/2010/main" val="4060841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D30524-49BA-F925-1431-617D21F8A9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>
            <a:extLst>
              <a:ext uri="{FF2B5EF4-FFF2-40B4-BE49-F238E27FC236}">
                <a16:creationId xmlns:a16="http://schemas.microsoft.com/office/drawing/2014/main" id="{10FA0D89-72F5-2600-EAAA-0503944918A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742396E-4C27-42D4-94C9-76E3A016C5D7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  <p:sp>
        <p:nvSpPr>
          <p:cNvPr id="64515" name="Rectangle 2">
            <a:extLst>
              <a:ext uri="{FF2B5EF4-FFF2-40B4-BE49-F238E27FC236}">
                <a16:creationId xmlns:a16="http://schemas.microsoft.com/office/drawing/2014/main" id="{7AE7D4C7-1120-2C33-CCBA-17FBB72A314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88900" y="741363"/>
            <a:ext cx="6572250" cy="3697287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4516" name="Rectangle 3">
            <a:extLst>
              <a:ext uri="{FF2B5EF4-FFF2-40B4-BE49-F238E27FC236}">
                <a16:creationId xmlns:a16="http://schemas.microsoft.com/office/drawing/2014/main" id="{FFE2D626-6C4F-1A06-9DA3-A7DE25FABA4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78299" y="4684712"/>
            <a:ext cx="4987484" cy="451961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dirty="0"/>
              <a:t>How many 2</a:t>
            </a:r>
            <a:r>
              <a:rPr lang="en-US" baseline="30000" dirty="0"/>
              <a:t>nd</a:t>
            </a:r>
            <a:r>
              <a:rPr lang="en-US" dirty="0"/>
              <a:t> derivative filters are there?  There are four 2</a:t>
            </a:r>
            <a:r>
              <a:rPr lang="en-US" baseline="30000" dirty="0"/>
              <a:t>nd</a:t>
            </a:r>
            <a:r>
              <a:rPr lang="en-US" dirty="0"/>
              <a:t> partial derivative filters.</a:t>
            </a:r>
          </a:p>
          <a:p>
            <a:pPr eaLnBrk="1" hangingPunct="1"/>
            <a:r>
              <a:rPr lang="en-US" dirty="0"/>
              <a:t>In practice, it’s handy to define a single 2</a:t>
            </a:r>
            <a:r>
              <a:rPr lang="en-US" baseline="30000" dirty="0"/>
              <a:t>nd</a:t>
            </a:r>
            <a:r>
              <a:rPr lang="en-US" dirty="0"/>
              <a:t> derivative filter—the Laplacian</a:t>
            </a:r>
          </a:p>
        </p:txBody>
      </p:sp>
    </p:spTree>
    <p:extLst>
      <p:ext uri="{BB962C8B-B14F-4D97-AF65-F5344CB8AC3E}">
        <p14:creationId xmlns:p14="http://schemas.microsoft.com/office/powerpoint/2010/main" val="20644173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F37041-4589-5107-0A5A-7943A58BC6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>
            <a:extLst>
              <a:ext uri="{FF2B5EF4-FFF2-40B4-BE49-F238E27FC236}">
                <a16:creationId xmlns:a16="http://schemas.microsoft.com/office/drawing/2014/main" id="{96574481-780C-CF3B-9187-CF409B7B56D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742396E-4C27-42D4-94C9-76E3A016C5D7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  <p:sp>
        <p:nvSpPr>
          <p:cNvPr id="64515" name="Rectangle 2">
            <a:extLst>
              <a:ext uri="{FF2B5EF4-FFF2-40B4-BE49-F238E27FC236}">
                <a16:creationId xmlns:a16="http://schemas.microsoft.com/office/drawing/2014/main" id="{B86C60A5-08F7-0FF1-2D40-5871026BAA3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88900" y="741363"/>
            <a:ext cx="6572250" cy="3697287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4516" name="Rectangle 3">
            <a:extLst>
              <a:ext uri="{FF2B5EF4-FFF2-40B4-BE49-F238E27FC236}">
                <a16:creationId xmlns:a16="http://schemas.microsoft.com/office/drawing/2014/main" id="{822B3726-19FB-294C-0598-EB177CC5761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78299" y="4684712"/>
            <a:ext cx="4987484" cy="451961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dirty="0"/>
              <a:t>How many 2</a:t>
            </a:r>
            <a:r>
              <a:rPr lang="en-US" baseline="30000" dirty="0"/>
              <a:t>nd</a:t>
            </a:r>
            <a:r>
              <a:rPr lang="en-US" dirty="0"/>
              <a:t> derivative filters are there?  There are four 2</a:t>
            </a:r>
            <a:r>
              <a:rPr lang="en-US" baseline="30000" dirty="0"/>
              <a:t>nd</a:t>
            </a:r>
            <a:r>
              <a:rPr lang="en-US" dirty="0"/>
              <a:t> partial derivative filters.</a:t>
            </a:r>
          </a:p>
          <a:p>
            <a:pPr eaLnBrk="1" hangingPunct="1"/>
            <a:r>
              <a:rPr lang="en-US" dirty="0"/>
              <a:t>In practice, it’s handy to define a single 2</a:t>
            </a:r>
            <a:r>
              <a:rPr lang="en-US" baseline="30000" dirty="0"/>
              <a:t>nd</a:t>
            </a:r>
            <a:r>
              <a:rPr lang="en-US" dirty="0"/>
              <a:t> derivative filter—the Laplacian</a:t>
            </a:r>
          </a:p>
        </p:txBody>
      </p:sp>
    </p:spTree>
    <p:extLst>
      <p:ext uri="{BB962C8B-B14F-4D97-AF65-F5344CB8AC3E}">
        <p14:creationId xmlns:p14="http://schemas.microsoft.com/office/powerpoint/2010/main" val="41334521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C41A75-54DD-4C8E-A33E-DD7414F11DD3}" type="slidenum">
              <a:rPr lang="nl-NL" smtClean="0"/>
              <a:t>40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7985999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C41A75-54DD-4C8E-A33E-DD7414F11DD3}" type="slidenum">
              <a:rPr lang="nl-NL" smtClean="0"/>
              <a:t>41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2146656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C41A75-54DD-4C8E-A33E-DD7414F11DD3}" type="slidenum">
              <a:rPr lang="nl-NL" smtClean="0"/>
              <a:t>42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8354531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3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238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nl-NL"/>
          </a:p>
        </p:txBody>
      </p:sp>
      <p:sp>
        <p:nvSpPr>
          <p:cNvPr id="27238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542C4A40-F26D-4F3D-8AA9-4C1923EC0D01}" type="slidenum">
              <a:rPr 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43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32587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C41A75-54DD-4C8E-A33E-DD7414F11DD3}" type="slidenum">
              <a:rPr lang="nl-NL" smtClean="0"/>
              <a:t>44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1505073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8FEF79F-CE9B-4963-95B8-AF5034B6E27F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1062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4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54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nl-NL"/>
          </a:p>
        </p:txBody>
      </p:sp>
      <p:sp>
        <p:nvSpPr>
          <p:cNvPr id="27546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90109488-E811-448A-9A54-C954BEC8AA5A}" type="slidenum">
              <a:rPr lang="en-US" sz="1100" b="1">
                <a:solidFill>
                  <a:srgbClr val="000000"/>
                </a:solidFill>
                <a:latin typeface="Times New Roman" pitchFamily="18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46</a:t>
            </a:fld>
            <a:endParaRPr lang="en-US" sz="1100" b="1">
              <a:solidFill>
                <a:srgbClr val="000000"/>
              </a:solidFill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34260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B4E5518-CA7C-4742-8BB1-3AD296C678AE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  <p:sp>
        <p:nvSpPr>
          <p:cNvPr id="860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88900" y="739775"/>
            <a:ext cx="6573838" cy="3698875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602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79279" y="4684385"/>
            <a:ext cx="4987484" cy="451895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9112931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F5A4FC-018C-4A1B-A893-50F8920767D4}" type="slidenum">
              <a:rPr lang="nl-NL" smtClean="0"/>
              <a:t>52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134946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FA44FF4-BC21-4C8A-8944-7257028EA95A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88900" y="739775"/>
            <a:ext cx="6573838" cy="3698875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79279" y="4684385"/>
            <a:ext cx="4987484" cy="451895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767531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16C528C-3B5D-4939-82A0-0A912A3EDC53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88900" y="739775"/>
            <a:ext cx="6573838" cy="3698875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79279" y="4684385"/>
            <a:ext cx="4987484" cy="451895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410126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6F67706-F1A7-4E7A-82F4-AF8EB0681E51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94652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7EC00D-CAE7-F812-6AD0-3EA84A57A8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E9BD8A80-E96B-9538-3F85-E695C8143C7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74B33D30-F1FF-9768-DE00-412A071A46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69D78816-697E-ACDF-9F1F-D86ED11819D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6F67706-F1A7-4E7A-82F4-AF8EB0681E51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39807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2338C1-8AFD-B607-A306-3F8D94EDB0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>
            <a:extLst>
              <a:ext uri="{FF2B5EF4-FFF2-40B4-BE49-F238E27FC236}">
                <a16:creationId xmlns:a16="http://schemas.microsoft.com/office/drawing/2014/main" id="{A4BD8736-8792-D996-DF7E-5DBD5AD9576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742396E-4C27-42D4-94C9-76E3A016C5D7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  <p:sp>
        <p:nvSpPr>
          <p:cNvPr id="64515" name="Rectangle 2">
            <a:extLst>
              <a:ext uri="{FF2B5EF4-FFF2-40B4-BE49-F238E27FC236}">
                <a16:creationId xmlns:a16="http://schemas.microsoft.com/office/drawing/2014/main" id="{51C59610-86D5-F0E9-E1CB-DF23F913AC4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88900" y="741363"/>
            <a:ext cx="6572250" cy="3697287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4516" name="Rectangle 3">
            <a:extLst>
              <a:ext uri="{FF2B5EF4-FFF2-40B4-BE49-F238E27FC236}">
                <a16:creationId xmlns:a16="http://schemas.microsoft.com/office/drawing/2014/main" id="{AB89FEF3-90EE-C4C6-D0BB-69AA573DE97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78299" y="4684712"/>
            <a:ext cx="4987484" cy="451961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dirty="0"/>
              <a:t>How many 2</a:t>
            </a:r>
            <a:r>
              <a:rPr lang="en-US" baseline="30000" dirty="0"/>
              <a:t>nd</a:t>
            </a:r>
            <a:r>
              <a:rPr lang="en-US" dirty="0"/>
              <a:t> derivative filters are there?  There are four 2</a:t>
            </a:r>
            <a:r>
              <a:rPr lang="en-US" baseline="30000" dirty="0"/>
              <a:t>nd</a:t>
            </a:r>
            <a:r>
              <a:rPr lang="en-US" dirty="0"/>
              <a:t> partial derivative filters.</a:t>
            </a:r>
          </a:p>
          <a:p>
            <a:pPr eaLnBrk="1" hangingPunct="1"/>
            <a:r>
              <a:rPr lang="en-US" dirty="0"/>
              <a:t>In practice, it’s handy to define a single 2</a:t>
            </a:r>
            <a:r>
              <a:rPr lang="en-US" baseline="30000" dirty="0"/>
              <a:t>nd</a:t>
            </a:r>
            <a:r>
              <a:rPr lang="en-US" dirty="0"/>
              <a:t> derivative filter—the Laplacian</a:t>
            </a:r>
          </a:p>
        </p:txBody>
      </p:sp>
    </p:spTree>
    <p:extLst>
      <p:ext uri="{BB962C8B-B14F-4D97-AF65-F5344CB8AC3E}">
        <p14:creationId xmlns:p14="http://schemas.microsoft.com/office/powerpoint/2010/main" val="3627595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67BB88-2F57-88C9-6448-993D9F679E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>
            <a:extLst>
              <a:ext uri="{FF2B5EF4-FFF2-40B4-BE49-F238E27FC236}">
                <a16:creationId xmlns:a16="http://schemas.microsoft.com/office/drawing/2014/main" id="{B0F58809-157D-8689-4CA3-870554527D2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742396E-4C27-42D4-94C9-76E3A016C5D7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  <p:sp>
        <p:nvSpPr>
          <p:cNvPr id="64515" name="Rectangle 2">
            <a:extLst>
              <a:ext uri="{FF2B5EF4-FFF2-40B4-BE49-F238E27FC236}">
                <a16:creationId xmlns:a16="http://schemas.microsoft.com/office/drawing/2014/main" id="{1E1CC226-DBBF-0A06-C5A8-1737AE0B4E8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88900" y="741363"/>
            <a:ext cx="6572250" cy="3697287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4516" name="Rectangle 3">
            <a:extLst>
              <a:ext uri="{FF2B5EF4-FFF2-40B4-BE49-F238E27FC236}">
                <a16:creationId xmlns:a16="http://schemas.microsoft.com/office/drawing/2014/main" id="{CD0E0532-5FB0-2195-DFA0-27856F9B7B3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78299" y="4684712"/>
            <a:ext cx="4987484" cy="451961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dirty="0"/>
              <a:t>How many 2</a:t>
            </a:r>
            <a:r>
              <a:rPr lang="en-US" baseline="30000" dirty="0"/>
              <a:t>nd</a:t>
            </a:r>
            <a:r>
              <a:rPr lang="en-US" dirty="0"/>
              <a:t> derivative filters are there?  There are four 2</a:t>
            </a:r>
            <a:r>
              <a:rPr lang="en-US" baseline="30000" dirty="0"/>
              <a:t>nd</a:t>
            </a:r>
            <a:r>
              <a:rPr lang="en-US" dirty="0"/>
              <a:t> partial derivative filters.</a:t>
            </a:r>
          </a:p>
          <a:p>
            <a:pPr eaLnBrk="1" hangingPunct="1"/>
            <a:r>
              <a:rPr lang="en-US" dirty="0"/>
              <a:t>In practice, it’s handy to define a single 2</a:t>
            </a:r>
            <a:r>
              <a:rPr lang="en-US" baseline="30000" dirty="0"/>
              <a:t>nd</a:t>
            </a:r>
            <a:r>
              <a:rPr lang="en-US" dirty="0"/>
              <a:t> derivative filter—the Laplacian</a:t>
            </a:r>
          </a:p>
        </p:txBody>
      </p:sp>
    </p:spTree>
    <p:extLst>
      <p:ext uri="{BB962C8B-B14F-4D97-AF65-F5344CB8AC3E}">
        <p14:creationId xmlns:p14="http://schemas.microsoft.com/office/powerpoint/2010/main" val="28516339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6F832A-734E-E43B-EEDF-83B8FB4EA4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>
            <a:extLst>
              <a:ext uri="{FF2B5EF4-FFF2-40B4-BE49-F238E27FC236}">
                <a16:creationId xmlns:a16="http://schemas.microsoft.com/office/drawing/2014/main" id="{B8E571B0-2E74-DC0B-2E35-616D8DABD7F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742396E-4C27-42D4-94C9-76E3A016C5D7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  <p:sp>
        <p:nvSpPr>
          <p:cNvPr id="64515" name="Rectangle 2">
            <a:extLst>
              <a:ext uri="{FF2B5EF4-FFF2-40B4-BE49-F238E27FC236}">
                <a16:creationId xmlns:a16="http://schemas.microsoft.com/office/drawing/2014/main" id="{5D8578BF-DB42-A000-9F53-2373EC1578E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88900" y="741363"/>
            <a:ext cx="6572250" cy="3697287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4516" name="Rectangle 3">
            <a:extLst>
              <a:ext uri="{FF2B5EF4-FFF2-40B4-BE49-F238E27FC236}">
                <a16:creationId xmlns:a16="http://schemas.microsoft.com/office/drawing/2014/main" id="{92FDA0D3-2441-B045-8EBE-771C1935FBB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78299" y="4684712"/>
            <a:ext cx="4987484" cy="451961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dirty="0"/>
              <a:t>How many 2</a:t>
            </a:r>
            <a:r>
              <a:rPr lang="en-US" baseline="30000" dirty="0"/>
              <a:t>nd</a:t>
            </a:r>
            <a:r>
              <a:rPr lang="en-US" dirty="0"/>
              <a:t> derivative filters are there?  There are four 2</a:t>
            </a:r>
            <a:r>
              <a:rPr lang="en-US" baseline="30000" dirty="0"/>
              <a:t>nd</a:t>
            </a:r>
            <a:r>
              <a:rPr lang="en-US" dirty="0"/>
              <a:t> partial derivative filters.</a:t>
            </a:r>
          </a:p>
          <a:p>
            <a:pPr eaLnBrk="1" hangingPunct="1"/>
            <a:r>
              <a:rPr lang="en-US" dirty="0"/>
              <a:t>In practice, it’s handy to define a single 2</a:t>
            </a:r>
            <a:r>
              <a:rPr lang="en-US" baseline="30000" dirty="0"/>
              <a:t>nd</a:t>
            </a:r>
            <a:r>
              <a:rPr lang="en-US" dirty="0"/>
              <a:t> derivative filter—the Laplacian</a:t>
            </a:r>
          </a:p>
        </p:txBody>
      </p:sp>
    </p:spTree>
    <p:extLst>
      <p:ext uri="{BB962C8B-B14F-4D97-AF65-F5344CB8AC3E}">
        <p14:creationId xmlns:p14="http://schemas.microsoft.com/office/powerpoint/2010/main" val="2521547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C99-3CCB-706F-94D2-3391BE11FF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EA6C07-3C47-6682-6367-B0B4DA007B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BF0D40-B04F-38FC-49C6-F6521BF25C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D41A8-E8BF-4E97-B4E4-909DF10FB62C}" type="datetimeFigureOut">
              <a:rPr lang="nl-NL" smtClean="0"/>
              <a:t>28-3-2025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C7C5FE-4B05-35D2-F5D0-0A7AE5952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4E70CF-FABE-793B-3834-C12FB3AE8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18614-0D35-4213-9F90-92E77D0E26C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540130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4472C-C563-E8DE-730F-E8211592F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9E65FCF-2E07-AF19-0583-1DD28E7F85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7DB087-FDC4-B2A7-3828-030456FAD7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D41A8-E8BF-4E97-B4E4-909DF10FB62C}" type="datetimeFigureOut">
              <a:rPr lang="nl-NL" smtClean="0"/>
              <a:t>28-3-2025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E48B25-EBB1-5258-F975-40BFABFE06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FE5EC4-C3AA-C449-513F-090455AFE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18614-0D35-4213-9F90-92E77D0E26C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218207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10B718A-6AE4-1B0F-98EE-5F5375EC4B8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B9D074-2179-8D91-0C91-53DD8634B7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859B89-1CA5-1BCC-3BD3-A01CB166CB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D41A8-E8BF-4E97-B4E4-909DF10FB62C}" type="datetimeFigureOut">
              <a:rPr lang="nl-NL" smtClean="0"/>
              <a:t>28-3-2025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B10224-9180-385A-708E-BD4469EB62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514758-6F46-8F49-43AC-F0C4B5692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18614-0D35-4213-9F90-92E77D0E26C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78418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0001" y="72001"/>
            <a:ext cx="1096433" cy="719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382944" cy="562074"/>
          </a:xfrm>
        </p:spPr>
        <p:txBody>
          <a:bodyPr>
            <a:noAutofit/>
          </a:bodyPr>
          <a:lstStyle>
            <a:lvl1pPr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defRPr lang="nl-NL" sz="2800" i="0" kern="1200" baseline="0" dirty="0">
                <a:solidFill>
                  <a:srgbClr val="0033CC"/>
                </a:solidFill>
                <a:latin typeface="Arial" charset="0"/>
                <a:ea typeface="+mn-ea"/>
                <a:cs typeface="Arial" charset="0"/>
              </a:defRPr>
            </a:lvl1pPr>
          </a:lstStyle>
          <a:p>
            <a:r>
              <a:rPr lang="nl-NL" dirty="0"/>
              <a:t>Klik om de stijl te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609600" y="6453337"/>
            <a:ext cx="1837995" cy="268139"/>
          </a:xfrm>
        </p:spPr>
        <p:txBody>
          <a:bodyPr/>
          <a:lstStyle/>
          <a:p>
            <a:r>
              <a:rPr lang="nl-NL">
                <a:solidFill>
                  <a:prstClr val="black">
                    <a:tint val="75000"/>
                  </a:prstClr>
                </a:solidFill>
              </a:rPr>
              <a:t>8-3-2016</a:t>
            </a:r>
            <a:endParaRPr lang="nl-NL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543606" y="6453337"/>
            <a:ext cx="7968885" cy="268139"/>
          </a:xfrm>
        </p:spPr>
        <p:txBody>
          <a:bodyPr/>
          <a:lstStyle/>
          <a:p>
            <a:pPr algn="l"/>
            <a:r>
              <a:rPr lang="nl-NL">
                <a:solidFill>
                  <a:prstClr val="black">
                    <a:tint val="75000"/>
                  </a:prstClr>
                </a:solidFill>
              </a:rPr>
              <a:t>College Beeldherkenning 2016, 5-1 Tracking, detectie en herkenning</a:t>
            </a:r>
            <a:endParaRPr lang="nl-NL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08501" y="6453337"/>
            <a:ext cx="973899" cy="268139"/>
          </a:xfrm>
        </p:spPr>
        <p:txBody>
          <a:bodyPr/>
          <a:lstStyle/>
          <a:p>
            <a:fld id="{A4A70600-E180-4186-846C-B151FA55B077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NL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55148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3D94B0-2C31-56BF-3760-4F2AA34514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66EFB9-D72F-F466-7406-B3A7FC4245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C42452-4BE5-ED29-C97A-B442E38257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D41A8-E8BF-4E97-B4E4-909DF10FB62C}" type="datetimeFigureOut">
              <a:rPr lang="nl-NL" smtClean="0"/>
              <a:t>28-3-2025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31E2A3-6FC7-6234-C8CA-83F9F523AA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BF557C-431F-C5AA-A550-FF2911387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18614-0D35-4213-9F90-92E77D0E26C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816005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1DC142-C72D-EEA8-A441-EB14DAB3D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77C34D-32F0-EC39-6BB6-A0BC651988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C20995-289B-04F9-11AE-58069FF3D5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D41A8-E8BF-4E97-B4E4-909DF10FB62C}" type="datetimeFigureOut">
              <a:rPr lang="nl-NL" smtClean="0"/>
              <a:t>28-3-2025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81CAA2-3B24-21B9-239F-24DD1C71AD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55ABBA-2E37-4301-A72B-876C9532C4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18614-0D35-4213-9F90-92E77D0E26C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566972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B979E-E5A4-1098-398C-04EF82968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DC5C38-A3D9-90C2-5282-174FD48D2F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82F466-E455-7F66-BBF2-0FD79B8ABD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58E6B7-52C4-774E-BC86-1392B7FEEE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D41A8-E8BF-4E97-B4E4-909DF10FB62C}" type="datetimeFigureOut">
              <a:rPr lang="nl-NL" smtClean="0"/>
              <a:t>28-3-2025</a:t>
            </a:fld>
            <a:endParaRPr lang="nl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0762E9-7BD2-ABED-2A38-1248300C77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7E0A8E-30F7-D66A-1167-23FE9C5D9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18614-0D35-4213-9F90-92E77D0E26C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950858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7D3F6F-4D1D-1C14-0C3B-C26D660929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35A2FA-4F2F-B45A-7016-A6803681BC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6DEC47-BEDC-B6FC-F1A4-67DA13BF24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F292F0-F1C2-964C-1BAF-0AF60F81796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D2412B-0568-E676-14A2-12E6ECA30C0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1400A-4292-971F-947E-730689DE6A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D41A8-E8BF-4E97-B4E4-909DF10FB62C}" type="datetimeFigureOut">
              <a:rPr lang="nl-NL" smtClean="0"/>
              <a:t>28-3-2025</a:t>
            </a:fld>
            <a:endParaRPr lang="nl-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9B52096-7494-A76B-EC36-60161FD279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5544C33-69A2-9AA7-EBDE-00C326B00F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18614-0D35-4213-9F90-92E77D0E26C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342875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37A288-7CF4-E087-7742-1FBEC72246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68B628-952B-D26E-B85A-95EC29A2BE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D41A8-E8BF-4E97-B4E4-909DF10FB62C}" type="datetimeFigureOut">
              <a:rPr lang="nl-NL" smtClean="0"/>
              <a:t>28-3-2025</a:t>
            </a:fld>
            <a:endParaRPr lang="nl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4788F8-F523-EAB3-B48A-5613A1ABBD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8D4035-DF64-19B1-11A9-54BD469B11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18614-0D35-4213-9F90-92E77D0E26C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307536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81FF83D-F355-7B64-111D-A713D5C153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D41A8-E8BF-4E97-B4E4-909DF10FB62C}" type="datetimeFigureOut">
              <a:rPr lang="nl-NL" smtClean="0"/>
              <a:t>28-3-2025</a:t>
            </a:fld>
            <a:endParaRPr lang="nl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0ADCE3B-E550-842F-0360-B0CBC04C3B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4CAF92-7082-C0CE-81ED-8B077A1D23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18614-0D35-4213-9F90-92E77D0E26C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117156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3107C-AD92-286D-794B-00A4F79B3E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77675F-4098-B62D-C76A-033DBCB58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3BA567-0D44-21A2-CA51-990BEE0198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F4507B-94F5-6C14-C2A3-3F8C57EA1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D41A8-E8BF-4E97-B4E4-909DF10FB62C}" type="datetimeFigureOut">
              <a:rPr lang="nl-NL" smtClean="0"/>
              <a:t>28-3-2025</a:t>
            </a:fld>
            <a:endParaRPr lang="nl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7FD27C-D142-1B75-15AC-B9042ACBE0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CCE297-F10E-EC66-EFE3-C0FC976BE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18614-0D35-4213-9F90-92E77D0E26C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937521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882245-B086-BC33-2844-1774E465A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9A045D-0011-3A17-02BB-D0B2097CE1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F50293-DADA-44FB-638D-0AAB4B4AD8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74C287-4F0A-F5DB-540B-BE99B06C3B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D41A8-E8BF-4E97-B4E4-909DF10FB62C}" type="datetimeFigureOut">
              <a:rPr lang="nl-NL" smtClean="0"/>
              <a:t>28-3-2025</a:t>
            </a:fld>
            <a:endParaRPr lang="nl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2F161A-7338-707C-50A3-24C0DA343F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C0B742-5176-5085-50F6-90915E9C8E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18614-0D35-4213-9F90-92E77D0E26C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380603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11476E7-4C7B-75A5-C6DA-B076B69A3A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5A8AC6-946E-4F25-6ECA-4AD614EEBB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29A1CC-4BAA-7C86-EDDE-F1C9D4AB50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63D41A8-E8BF-4E97-B4E4-909DF10FB62C}" type="datetimeFigureOut">
              <a:rPr lang="nl-NL" smtClean="0"/>
              <a:t>28-3-2025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39102F-FDF1-7FEF-CADE-42FE29F942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7BA0A4-8F11-7535-F0C6-14AEC3BBA1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6318614-0D35-4213-9F90-92E77D0E26C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421091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7.png"/><Relationship Id="rId7" Type="http://schemas.openxmlformats.org/officeDocument/2006/relationships/image" Target="../media/image140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18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16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etosa.io/ev/image-kernels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e2eml.school/convolution_one_d.html" TargetMode="External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oleObject" Target="../embeddings/oleObject1.bin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7" Type="http://schemas.openxmlformats.org/officeDocument/2006/relationships/image" Target="../media/image42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Relationship Id="rId6" Type="http://schemas.openxmlformats.org/officeDocument/2006/relationships/image" Target="../media/image41.png"/><Relationship Id="rId5" Type="http://schemas.openxmlformats.org/officeDocument/2006/relationships/oleObject" Target="../embeddings/oleObject1.bin"/><Relationship Id="rId4" Type="http://schemas.openxmlformats.org/officeDocument/2006/relationships/image" Target="../media/image43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42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.xml"/><Relationship Id="rId6" Type="http://schemas.openxmlformats.org/officeDocument/2006/relationships/image" Target="../media/image41.png"/><Relationship Id="rId5" Type="http://schemas.openxmlformats.org/officeDocument/2006/relationships/oleObject" Target="../embeddings/oleObject1.bin"/><Relationship Id="rId4" Type="http://schemas.openxmlformats.org/officeDocument/2006/relationships/image" Target="../media/image43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42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.xml"/><Relationship Id="rId6" Type="http://schemas.openxmlformats.org/officeDocument/2006/relationships/image" Target="../media/image41.png"/><Relationship Id="rId5" Type="http://schemas.openxmlformats.org/officeDocument/2006/relationships/oleObject" Target="../embeddings/oleObject1.bin"/><Relationship Id="rId4" Type="http://schemas.openxmlformats.org/officeDocument/2006/relationships/image" Target="../media/image43.png"/><Relationship Id="rId9" Type="http://schemas.openxmlformats.org/officeDocument/2006/relationships/image" Target="../media/image36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.bin"/><Relationship Id="rId13" Type="http://schemas.openxmlformats.org/officeDocument/2006/relationships/image" Target="../media/image46.png"/><Relationship Id="rId18" Type="http://schemas.openxmlformats.org/officeDocument/2006/relationships/image" Target="../media/image50.png"/><Relationship Id="rId3" Type="http://schemas.openxmlformats.org/officeDocument/2006/relationships/tags" Target="../tags/tag7.xml"/><Relationship Id="rId7" Type="http://schemas.openxmlformats.org/officeDocument/2006/relationships/notesSlide" Target="../notesSlides/notesSlide11.xml"/><Relationship Id="rId12" Type="http://schemas.openxmlformats.org/officeDocument/2006/relationships/image" Target="../media/image45.png"/><Relationship Id="rId17" Type="http://schemas.openxmlformats.org/officeDocument/2006/relationships/image" Target="../media/image49.png"/><Relationship Id="rId2" Type="http://schemas.openxmlformats.org/officeDocument/2006/relationships/tags" Target="../tags/tag6.xml"/><Relationship Id="rId16" Type="http://schemas.openxmlformats.org/officeDocument/2006/relationships/image" Target="../media/image48.png"/><Relationship Id="rId1" Type="http://schemas.openxmlformats.org/officeDocument/2006/relationships/tags" Target="../tags/tag5.xml"/><Relationship Id="rId6" Type="http://schemas.openxmlformats.org/officeDocument/2006/relationships/slideLayout" Target="../slideLayouts/slideLayout7.xml"/><Relationship Id="rId11" Type="http://schemas.openxmlformats.org/officeDocument/2006/relationships/oleObject" Target="../embeddings/oleObject2.bin"/><Relationship Id="rId5" Type="http://schemas.openxmlformats.org/officeDocument/2006/relationships/tags" Target="../tags/tag9.xml"/><Relationship Id="rId15" Type="http://schemas.openxmlformats.org/officeDocument/2006/relationships/image" Target="../media/image47.png"/><Relationship Id="rId10" Type="http://schemas.openxmlformats.org/officeDocument/2006/relationships/image" Target="../media/image42.png"/><Relationship Id="rId4" Type="http://schemas.openxmlformats.org/officeDocument/2006/relationships/tags" Target="../tags/tag8.xml"/><Relationship Id="rId9" Type="http://schemas.openxmlformats.org/officeDocument/2006/relationships/image" Target="../media/image41.png"/><Relationship Id="rId14" Type="http://schemas.openxmlformats.org/officeDocument/2006/relationships/oleObject" Target="../embeddings/oleObject3.bin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51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0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oleObject" Target="../embeddings/oleObject3.bin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e2eml.school/convolution_one_d.html" TargetMode="External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jp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cs.ubc.ca/~lowe/keypoints/" TargetMode="External"/><Relationship Id="rId5" Type="http://schemas.openxmlformats.org/officeDocument/2006/relationships/image" Target="../media/image59.png"/><Relationship Id="rId4" Type="http://schemas.openxmlformats.org/officeDocument/2006/relationships/image" Target="../media/image58.w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5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g"/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e2eml.school/convolution_one_d.html" TargetMode="External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hyperlink" Target="https://debuggercafe.com/template-matching-with-opencv/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.jpeg"/><Relationship Id="rId5" Type="http://schemas.openxmlformats.org/officeDocument/2006/relationships/image" Target="../media/image72.png"/><Relationship Id="rId4" Type="http://schemas.openxmlformats.org/officeDocument/2006/relationships/image" Target="../media/image71.jpe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eg"/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tomasz.kacmajor/hough-lines-transform-explained-645feda072ab" TargetMode="External"/><Relationship Id="rId7" Type="http://schemas.openxmlformats.org/officeDocument/2006/relationships/image" Target="../media/image66.png"/><Relationship Id="rId2" Type="http://schemas.openxmlformats.org/officeDocument/2006/relationships/hyperlink" Target="https://web.ipac.caltech.edu/staff/fmasci/home/astro_refs/HoughTrans_lines_09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4.png"/><Relationship Id="rId4" Type="http://schemas.openxmlformats.org/officeDocument/2006/relationships/image" Target="../media/image88.jpe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eg"/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hyperlink" Target="https://theailearner.com/tag/hough-circle-transform-algorithm/" TargetMode="Externa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jpe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078D577-6904-594F-0D11-DA42D92ECD27}"/>
              </a:ext>
            </a:extLst>
          </p:cNvPr>
          <p:cNvSpPr txBox="1"/>
          <p:nvPr/>
        </p:nvSpPr>
        <p:spPr>
          <a:xfrm flipH="1">
            <a:off x="2762864" y="1691148"/>
            <a:ext cx="666627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Trade Gothic Inline" panose="020B0504030203020204" pitchFamily="34" charset="0"/>
              </a:rPr>
              <a:t>Introduction vision</a:t>
            </a:r>
          </a:p>
          <a:p>
            <a:pPr algn="ctr"/>
            <a:r>
              <a:rPr lang="en-US" sz="4400" dirty="0">
                <a:latin typeface="Trade Gothic Inline" panose="020B0504030203020204" pitchFamily="34" charset="0"/>
              </a:rPr>
              <a:t>part  I</a:t>
            </a:r>
            <a:endParaRPr lang="nl-NL" sz="4400" dirty="0">
              <a:latin typeface="Trade Gothic Inline" panose="020B050403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46228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81DD92-B373-FAB2-112C-3AA32F83E5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B2C28B0-A158-4D19-9C7F-D28FE43A76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881" y="1821386"/>
            <a:ext cx="10872238" cy="448056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06220A1-A4DA-C01B-366F-027B10D3A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Signal -&gt; Frequency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8416496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E1E374-86AA-93A7-0E53-3D9D4E93FF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1F7097F-BEB4-96B0-F9F7-1262DA1625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881" y="1821385"/>
            <a:ext cx="10872238" cy="448056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5E02EC-665D-541E-C4BB-DF8C1E5FE9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Signal -&gt; Frequency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279795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01E42D-C421-9369-8ACE-663EDAC781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3CC8584-C2BE-702E-B7AC-B14F81F2A5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881" y="1821385"/>
            <a:ext cx="10872238" cy="448056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05AF6F0-321F-D0D3-F0DA-6FDA4DFA6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Signal -&gt; Frequency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9123939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152961-81B6-25E7-3E6A-CA0B61D81C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386AA-ADC5-CBC9-9D28-71C51CFAD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to convolution</a:t>
            </a:r>
            <a:endParaRPr lang="nl-N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A50429B-B87B-5852-0C53-5CDC55AD42B9}"/>
                  </a:ext>
                </a:extLst>
              </p:cNvPr>
              <p:cNvSpPr txBox="1"/>
              <p:nvPr/>
            </p:nvSpPr>
            <p:spPr>
              <a:xfrm>
                <a:off x="1648598" y="3877681"/>
                <a:ext cx="27571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⊗</m:t>
                      </m:r>
                    </m:oMath>
                  </m:oMathPara>
                </a14:m>
                <a:endParaRPr lang="nl-NL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A50429B-B87B-5852-0C53-5CDC55AD42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8598" y="3877681"/>
                <a:ext cx="275717" cy="276999"/>
              </a:xfrm>
              <a:prstGeom prst="rect">
                <a:avLst/>
              </a:prstGeom>
              <a:blipFill>
                <a:blip r:embed="rId2"/>
                <a:stretch>
                  <a:fillRect l="-26087" r="-28261" b="-23913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ADAB8F53-9BCE-72BE-30BA-6D66D14E86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335" y="4235066"/>
            <a:ext cx="5436120" cy="224028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638AAC3-7474-F0A0-6620-EFE7727217C5}"/>
                  </a:ext>
                </a:extLst>
              </p:cNvPr>
              <p:cNvSpPr txBox="1"/>
              <p:nvPr/>
            </p:nvSpPr>
            <p:spPr>
              <a:xfrm>
                <a:off x="5938504" y="3835541"/>
                <a:ext cx="21961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nl-NL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638AAC3-7474-F0A0-6620-EFE7727217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8504" y="3835541"/>
                <a:ext cx="219611" cy="276999"/>
              </a:xfrm>
              <a:prstGeom prst="rect">
                <a:avLst/>
              </a:prstGeom>
              <a:blipFill>
                <a:blip r:embed="rId4"/>
                <a:stretch>
                  <a:fillRect l="-11111" r="-13889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>
            <a:extLst>
              <a:ext uri="{FF2B5EF4-FFF2-40B4-BE49-F238E27FC236}">
                <a16:creationId xmlns:a16="http://schemas.microsoft.com/office/drawing/2014/main" id="{796BE40B-909D-10C8-9836-D4FE7F4C8E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6269" y="2857908"/>
            <a:ext cx="5695549" cy="234719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F928779-8EC5-6295-594D-3EE6B26119D5}"/>
                  </a:ext>
                </a:extLst>
              </p:cNvPr>
              <p:cNvSpPr txBox="1"/>
              <p:nvPr/>
            </p:nvSpPr>
            <p:spPr>
              <a:xfrm>
                <a:off x="4051420" y="3881649"/>
                <a:ext cx="94493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𝑚𝑢𝑙𝑡𝑖𝑝𝑙𝑦</m:t>
                      </m:r>
                    </m:oMath>
                  </m:oMathPara>
                </a14:m>
                <a:endParaRPr lang="nl-NL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F928779-8EC5-6295-594D-3EE6B26119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1420" y="3881649"/>
                <a:ext cx="944939" cy="276999"/>
              </a:xfrm>
              <a:prstGeom prst="rect">
                <a:avLst/>
              </a:prstGeom>
              <a:blipFill>
                <a:blip r:embed="rId7"/>
                <a:stretch>
                  <a:fillRect l="-9032" t="-2222" r="-9032" b="-35556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8AEE630B-D46E-015E-F84A-059784CA9DF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8335" y="1485350"/>
            <a:ext cx="5436120" cy="2240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35158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1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65D3EA-E614-F5A7-1FA3-4D9CECBA27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77BD6-02A0-2837-8B4E-2A2023B4F3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to convolution</a:t>
            </a:r>
            <a:endParaRPr lang="nl-N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78FD83D-621D-1DDE-CED0-9CA88C787C2C}"/>
                  </a:ext>
                </a:extLst>
              </p:cNvPr>
              <p:cNvSpPr txBox="1"/>
              <p:nvPr/>
            </p:nvSpPr>
            <p:spPr>
              <a:xfrm>
                <a:off x="1648598" y="3877681"/>
                <a:ext cx="27571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⊗</m:t>
                      </m:r>
                    </m:oMath>
                  </m:oMathPara>
                </a14:m>
                <a:endParaRPr lang="nl-NL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78FD83D-621D-1DDE-CED0-9CA88C787C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8598" y="3877681"/>
                <a:ext cx="275717" cy="276999"/>
              </a:xfrm>
              <a:prstGeom prst="rect">
                <a:avLst/>
              </a:prstGeom>
              <a:blipFill>
                <a:blip r:embed="rId2"/>
                <a:stretch>
                  <a:fillRect l="-26087" r="-28261" b="-23913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5FEDB4C2-EEDC-3CC6-F25B-78D55B5257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335" y="4235066"/>
            <a:ext cx="5436120" cy="224028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A7F5739-E176-5CBD-169A-D0F62B92C555}"/>
                  </a:ext>
                </a:extLst>
              </p:cNvPr>
              <p:cNvSpPr txBox="1"/>
              <p:nvPr/>
            </p:nvSpPr>
            <p:spPr>
              <a:xfrm>
                <a:off x="5938504" y="3835541"/>
                <a:ext cx="21961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nl-NL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A7F5739-E176-5CBD-169A-D0F62B92C5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8504" y="3835541"/>
                <a:ext cx="219611" cy="276999"/>
              </a:xfrm>
              <a:prstGeom prst="rect">
                <a:avLst/>
              </a:prstGeom>
              <a:blipFill>
                <a:blip r:embed="rId4"/>
                <a:stretch>
                  <a:fillRect l="-11111" r="-13889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BC8DBAD2-736B-5147-78F5-E2EDA96719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8335" y="1595256"/>
            <a:ext cx="5436120" cy="22402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A91F075-A2C1-9056-2564-CE3D94F0C2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22856" y="1690688"/>
            <a:ext cx="5786627" cy="238473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4B331EA-7436-0E22-BB58-C03998D25B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68394" y="4381908"/>
            <a:ext cx="5695549" cy="234719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2D592FB-9B73-CA4F-71DF-17DA0D4AF47C}"/>
              </a:ext>
            </a:extLst>
          </p:cNvPr>
          <p:cNvSpPr txBox="1"/>
          <p:nvPr/>
        </p:nvSpPr>
        <p:spPr>
          <a:xfrm>
            <a:off x="9960078" y="4882177"/>
            <a:ext cx="1814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Gaussian blur....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144915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1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624CAA-FED6-9770-59D6-C8B3B7E4FD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1746B39-95CC-E335-25DF-0FB139351F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598" y="33511"/>
            <a:ext cx="5436120" cy="224028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FF3F51F-E1FD-8F89-26DD-70672662D5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597" y="4584204"/>
            <a:ext cx="5436121" cy="224028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7FFD1C5-CCF5-4202-E837-E40FFB4620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0284" y="33511"/>
            <a:ext cx="5624571" cy="231794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8F237D4-F5F7-7C2B-A45E-6F4171BF8C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5597" y="2308857"/>
            <a:ext cx="5436120" cy="224028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5E640A9-DD7D-1709-3227-806516E7BE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20284" y="2351459"/>
            <a:ext cx="5624571" cy="231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596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AF2A3-0EE8-351B-BE72-C4AD3FA48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to 2D!!!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3172792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5412664-44AC-39A4-6106-2617610E1E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8905675"/>
              </p:ext>
            </p:extLst>
          </p:nvPr>
        </p:nvGraphicFramePr>
        <p:xfrm>
          <a:off x="2405622" y="1044128"/>
          <a:ext cx="4388472" cy="441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98952">
                  <a:extLst>
                    <a:ext uri="{9D8B030D-6E8A-4147-A177-3AD203B41FA5}">
                      <a16:colId xmlns:a16="http://schemas.microsoft.com/office/drawing/2014/main" val="504309889"/>
                    </a:ext>
                  </a:extLst>
                </a:gridCol>
                <a:gridCol w="398952">
                  <a:extLst>
                    <a:ext uri="{9D8B030D-6E8A-4147-A177-3AD203B41FA5}">
                      <a16:colId xmlns:a16="http://schemas.microsoft.com/office/drawing/2014/main" val="2759611042"/>
                    </a:ext>
                  </a:extLst>
                </a:gridCol>
                <a:gridCol w="398952">
                  <a:extLst>
                    <a:ext uri="{9D8B030D-6E8A-4147-A177-3AD203B41FA5}">
                      <a16:colId xmlns:a16="http://schemas.microsoft.com/office/drawing/2014/main" val="573025596"/>
                    </a:ext>
                  </a:extLst>
                </a:gridCol>
                <a:gridCol w="398952">
                  <a:extLst>
                    <a:ext uri="{9D8B030D-6E8A-4147-A177-3AD203B41FA5}">
                      <a16:colId xmlns:a16="http://schemas.microsoft.com/office/drawing/2014/main" val="932893695"/>
                    </a:ext>
                  </a:extLst>
                </a:gridCol>
                <a:gridCol w="398952">
                  <a:extLst>
                    <a:ext uri="{9D8B030D-6E8A-4147-A177-3AD203B41FA5}">
                      <a16:colId xmlns:a16="http://schemas.microsoft.com/office/drawing/2014/main" val="516542315"/>
                    </a:ext>
                  </a:extLst>
                </a:gridCol>
                <a:gridCol w="398952">
                  <a:extLst>
                    <a:ext uri="{9D8B030D-6E8A-4147-A177-3AD203B41FA5}">
                      <a16:colId xmlns:a16="http://schemas.microsoft.com/office/drawing/2014/main" val="3286238936"/>
                    </a:ext>
                  </a:extLst>
                </a:gridCol>
                <a:gridCol w="398952">
                  <a:extLst>
                    <a:ext uri="{9D8B030D-6E8A-4147-A177-3AD203B41FA5}">
                      <a16:colId xmlns:a16="http://schemas.microsoft.com/office/drawing/2014/main" val="634833334"/>
                    </a:ext>
                  </a:extLst>
                </a:gridCol>
                <a:gridCol w="398952">
                  <a:extLst>
                    <a:ext uri="{9D8B030D-6E8A-4147-A177-3AD203B41FA5}">
                      <a16:colId xmlns:a16="http://schemas.microsoft.com/office/drawing/2014/main" val="515542079"/>
                    </a:ext>
                  </a:extLst>
                </a:gridCol>
                <a:gridCol w="398952">
                  <a:extLst>
                    <a:ext uri="{9D8B030D-6E8A-4147-A177-3AD203B41FA5}">
                      <a16:colId xmlns:a16="http://schemas.microsoft.com/office/drawing/2014/main" val="2930593671"/>
                    </a:ext>
                  </a:extLst>
                </a:gridCol>
                <a:gridCol w="398952">
                  <a:extLst>
                    <a:ext uri="{9D8B030D-6E8A-4147-A177-3AD203B41FA5}">
                      <a16:colId xmlns:a16="http://schemas.microsoft.com/office/drawing/2014/main" val="130521147"/>
                    </a:ext>
                  </a:extLst>
                </a:gridCol>
                <a:gridCol w="398952">
                  <a:extLst>
                    <a:ext uri="{9D8B030D-6E8A-4147-A177-3AD203B41FA5}">
                      <a16:colId xmlns:a16="http://schemas.microsoft.com/office/drawing/2014/main" val="2271334496"/>
                    </a:ext>
                  </a:extLst>
                </a:gridCol>
              </a:tblGrid>
              <a:tr h="39625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255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255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255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255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255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255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058020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C20C0ED-BF4D-A1B0-4684-7408C10532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3549988"/>
              </p:ext>
            </p:extLst>
          </p:nvPr>
        </p:nvGraphicFramePr>
        <p:xfrm>
          <a:off x="574568" y="1066983"/>
          <a:ext cx="1151604" cy="3962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3868">
                  <a:extLst>
                    <a:ext uri="{9D8B030D-6E8A-4147-A177-3AD203B41FA5}">
                      <a16:colId xmlns:a16="http://schemas.microsoft.com/office/drawing/2014/main" val="504309889"/>
                    </a:ext>
                  </a:extLst>
                </a:gridCol>
                <a:gridCol w="383868">
                  <a:extLst>
                    <a:ext uri="{9D8B030D-6E8A-4147-A177-3AD203B41FA5}">
                      <a16:colId xmlns:a16="http://schemas.microsoft.com/office/drawing/2014/main" val="2759611042"/>
                    </a:ext>
                  </a:extLst>
                </a:gridCol>
                <a:gridCol w="383868">
                  <a:extLst>
                    <a:ext uri="{9D8B030D-6E8A-4147-A177-3AD203B41FA5}">
                      <a16:colId xmlns:a16="http://schemas.microsoft.com/office/drawing/2014/main" val="573025596"/>
                    </a:ext>
                  </a:extLst>
                </a:gridCol>
              </a:tblGrid>
              <a:tr h="39625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-1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0580204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B6CB5FF-47C0-4D14-C72A-5C45B9FF0A55}"/>
                  </a:ext>
                </a:extLst>
              </p:cNvPr>
              <p:cNvSpPr txBox="1"/>
              <p:nvPr/>
            </p:nvSpPr>
            <p:spPr>
              <a:xfrm>
                <a:off x="1928039" y="1126608"/>
                <a:ext cx="27571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⊗</m:t>
                      </m:r>
                    </m:oMath>
                  </m:oMathPara>
                </a14:m>
                <a:endParaRPr lang="nl-NL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B6CB5FF-47C0-4D14-C72A-5C45B9FF0A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8039" y="1126608"/>
                <a:ext cx="275717" cy="276999"/>
              </a:xfrm>
              <a:prstGeom prst="rect">
                <a:avLst/>
              </a:prstGeom>
              <a:blipFill>
                <a:blip r:embed="rId2"/>
                <a:stretch>
                  <a:fillRect l="-26087" t="-2222" r="-28261" b="-24444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C81ADB0-C7EA-3A93-3785-FD6EDFA2C469}"/>
                  </a:ext>
                </a:extLst>
              </p:cNvPr>
              <p:cNvSpPr txBox="1"/>
              <p:nvPr/>
            </p:nvSpPr>
            <p:spPr>
              <a:xfrm>
                <a:off x="6977601" y="1126607"/>
                <a:ext cx="21961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nl-NL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C81ADB0-C7EA-3A93-3785-FD6EDFA2C4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7601" y="1126607"/>
                <a:ext cx="219611" cy="276999"/>
              </a:xfrm>
              <a:prstGeom prst="rect">
                <a:avLst/>
              </a:prstGeom>
              <a:blipFill>
                <a:blip r:embed="rId3"/>
                <a:stretch>
                  <a:fillRect l="-13889" r="-11111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0A7DC3BA-C665-31B3-FF8A-D96010DDD3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5438767"/>
              </p:ext>
            </p:extLst>
          </p:nvPr>
        </p:nvGraphicFramePr>
        <p:xfrm>
          <a:off x="7473544" y="1044126"/>
          <a:ext cx="4388472" cy="3962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98952">
                  <a:extLst>
                    <a:ext uri="{9D8B030D-6E8A-4147-A177-3AD203B41FA5}">
                      <a16:colId xmlns:a16="http://schemas.microsoft.com/office/drawing/2014/main" val="504309889"/>
                    </a:ext>
                  </a:extLst>
                </a:gridCol>
                <a:gridCol w="398952">
                  <a:extLst>
                    <a:ext uri="{9D8B030D-6E8A-4147-A177-3AD203B41FA5}">
                      <a16:colId xmlns:a16="http://schemas.microsoft.com/office/drawing/2014/main" val="2759611042"/>
                    </a:ext>
                  </a:extLst>
                </a:gridCol>
                <a:gridCol w="398952">
                  <a:extLst>
                    <a:ext uri="{9D8B030D-6E8A-4147-A177-3AD203B41FA5}">
                      <a16:colId xmlns:a16="http://schemas.microsoft.com/office/drawing/2014/main" val="573025596"/>
                    </a:ext>
                  </a:extLst>
                </a:gridCol>
                <a:gridCol w="398952">
                  <a:extLst>
                    <a:ext uri="{9D8B030D-6E8A-4147-A177-3AD203B41FA5}">
                      <a16:colId xmlns:a16="http://schemas.microsoft.com/office/drawing/2014/main" val="932893695"/>
                    </a:ext>
                  </a:extLst>
                </a:gridCol>
                <a:gridCol w="398952">
                  <a:extLst>
                    <a:ext uri="{9D8B030D-6E8A-4147-A177-3AD203B41FA5}">
                      <a16:colId xmlns:a16="http://schemas.microsoft.com/office/drawing/2014/main" val="516542315"/>
                    </a:ext>
                  </a:extLst>
                </a:gridCol>
                <a:gridCol w="398952">
                  <a:extLst>
                    <a:ext uri="{9D8B030D-6E8A-4147-A177-3AD203B41FA5}">
                      <a16:colId xmlns:a16="http://schemas.microsoft.com/office/drawing/2014/main" val="3286238936"/>
                    </a:ext>
                  </a:extLst>
                </a:gridCol>
                <a:gridCol w="398952">
                  <a:extLst>
                    <a:ext uri="{9D8B030D-6E8A-4147-A177-3AD203B41FA5}">
                      <a16:colId xmlns:a16="http://schemas.microsoft.com/office/drawing/2014/main" val="634833334"/>
                    </a:ext>
                  </a:extLst>
                </a:gridCol>
                <a:gridCol w="398952">
                  <a:extLst>
                    <a:ext uri="{9D8B030D-6E8A-4147-A177-3AD203B41FA5}">
                      <a16:colId xmlns:a16="http://schemas.microsoft.com/office/drawing/2014/main" val="515542079"/>
                    </a:ext>
                  </a:extLst>
                </a:gridCol>
                <a:gridCol w="398952">
                  <a:extLst>
                    <a:ext uri="{9D8B030D-6E8A-4147-A177-3AD203B41FA5}">
                      <a16:colId xmlns:a16="http://schemas.microsoft.com/office/drawing/2014/main" val="2930593671"/>
                    </a:ext>
                  </a:extLst>
                </a:gridCol>
                <a:gridCol w="398952">
                  <a:extLst>
                    <a:ext uri="{9D8B030D-6E8A-4147-A177-3AD203B41FA5}">
                      <a16:colId xmlns:a16="http://schemas.microsoft.com/office/drawing/2014/main" val="130521147"/>
                    </a:ext>
                  </a:extLst>
                </a:gridCol>
                <a:gridCol w="398952">
                  <a:extLst>
                    <a:ext uri="{9D8B030D-6E8A-4147-A177-3AD203B41FA5}">
                      <a16:colId xmlns:a16="http://schemas.microsoft.com/office/drawing/2014/main" val="2271334496"/>
                    </a:ext>
                  </a:extLst>
                </a:gridCol>
              </a:tblGrid>
              <a:tr h="39625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2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2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700580204"/>
                  </a:ext>
                </a:extLst>
              </a:tr>
            </a:tbl>
          </a:graphicData>
        </a:graphic>
      </p:graphicFrame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59DBA27A-9A61-DF76-6309-C9CEDC8274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9709420"/>
              </p:ext>
            </p:extLst>
          </p:nvPr>
        </p:nvGraphicFramePr>
        <p:xfrm>
          <a:off x="2405622" y="3301182"/>
          <a:ext cx="4388472" cy="441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98952">
                  <a:extLst>
                    <a:ext uri="{9D8B030D-6E8A-4147-A177-3AD203B41FA5}">
                      <a16:colId xmlns:a16="http://schemas.microsoft.com/office/drawing/2014/main" val="504309889"/>
                    </a:ext>
                  </a:extLst>
                </a:gridCol>
                <a:gridCol w="398952">
                  <a:extLst>
                    <a:ext uri="{9D8B030D-6E8A-4147-A177-3AD203B41FA5}">
                      <a16:colId xmlns:a16="http://schemas.microsoft.com/office/drawing/2014/main" val="2759611042"/>
                    </a:ext>
                  </a:extLst>
                </a:gridCol>
                <a:gridCol w="398952">
                  <a:extLst>
                    <a:ext uri="{9D8B030D-6E8A-4147-A177-3AD203B41FA5}">
                      <a16:colId xmlns:a16="http://schemas.microsoft.com/office/drawing/2014/main" val="573025596"/>
                    </a:ext>
                  </a:extLst>
                </a:gridCol>
                <a:gridCol w="398952">
                  <a:extLst>
                    <a:ext uri="{9D8B030D-6E8A-4147-A177-3AD203B41FA5}">
                      <a16:colId xmlns:a16="http://schemas.microsoft.com/office/drawing/2014/main" val="932893695"/>
                    </a:ext>
                  </a:extLst>
                </a:gridCol>
                <a:gridCol w="398952">
                  <a:extLst>
                    <a:ext uri="{9D8B030D-6E8A-4147-A177-3AD203B41FA5}">
                      <a16:colId xmlns:a16="http://schemas.microsoft.com/office/drawing/2014/main" val="516542315"/>
                    </a:ext>
                  </a:extLst>
                </a:gridCol>
                <a:gridCol w="398952">
                  <a:extLst>
                    <a:ext uri="{9D8B030D-6E8A-4147-A177-3AD203B41FA5}">
                      <a16:colId xmlns:a16="http://schemas.microsoft.com/office/drawing/2014/main" val="3286238936"/>
                    </a:ext>
                  </a:extLst>
                </a:gridCol>
                <a:gridCol w="398952">
                  <a:extLst>
                    <a:ext uri="{9D8B030D-6E8A-4147-A177-3AD203B41FA5}">
                      <a16:colId xmlns:a16="http://schemas.microsoft.com/office/drawing/2014/main" val="634833334"/>
                    </a:ext>
                  </a:extLst>
                </a:gridCol>
                <a:gridCol w="398952">
                  <a:extLst>
                    <a:ext uri="{9D8B030D-6E8A-4147-A177-3AD203B41FA5}">
                      <a16:colId xmlns:a16="http://schemas.microsoft.com/office/drawing/2014/main" val="515542079"/>
                    </a:ext>
                  </a:extLst>
                </a:gridCol>
                <a:gridCol w="398952">
                  <a:extLst>
                    <a:ext uri="{9D8B030D-6E8A-4147-A177-3AD203B41FA5}">
                      <a16:colId xmlns:a16="http://schemas.microsoft.com/office/drawing/2014/main" val="2930593671"/>
                    </a:ext>
                  </a:extLst>
                </a:gridCol>
                <a:gridCol w="398952">
                  <a:extLst>
                    <a:ext uri="{9D8B030D-6E8A-4147-A177-3AD203B41FA5}">
                      <a16:colId xmlns:a16="http://schemas.microsoft.com/office/drawing/2014/main" val="130521147"/>
                    </a:ext>
                  </a:extLst>
                </a:gridCol>
                <a:gridCol w="398952">
                  <a:extLst>
                    <a:ext uri="{9D8B030D-6E8A-4147-A177-3AD203B41FA5}">
                      <a16:colId xmlns:a16="http://schemas.microsoft.com/office/drawing/2014/main" val="2271334496"/>
                    </a:ext>
                  </a:extLst>
                </a:gridCol>
              </a:tblGrid>
              <a:tr h="39625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255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255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255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255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255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255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0580204"/>
                  </a:ext>
                </a:extLst>
              </a:tr>
            </a:tbl>
          </a:graphicData>
        </a:graphic>
      </p:graphicFrame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BA7C8389-EF4D-FB92-399E-23D5A0ED2F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4971072"/>
              </p:ext>
            </p:extLst>
          </p:nvPr>
        </p:nvGraphicFramePr>
        <p:xfrm>
          <a:off x="574568" y="3324037"/>
          <a:ext cx="1151604" cy="3962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3868">
                  <a:extLst>
                    <a:ext uri="{9D8B030D-6E8A-4147-A177-3AD203B41FA5}">
                      <a16:colId xmlns:a16="http://schemas.microsoft.com/office/drawing/2014/main" val="504309889"/>
                    </a:ext>
                  </a:extLst>
                </a:gridCol>
                <a:gridCol w="383868">
                  <a:extLst>
                    <a:ext uri="{9D8B030D-6E8A-4147-A177-3AD203B41FA5}">
                      <a16:colId xmlns:a16="http://schemas.microsoft.com/office/drawing/2014/main" val="2759611042"/>
                    </a:ext>
                  </a:extLst>
                </a:gridCol>
                <a:gridCol w="383868">
                  <a:extLst>
                    <a:ext uri="{9D8B030D-6E8A-4147-A177-3AD203B41FA5}">
                      <a16:colId xmlns:a16="http://schemas.microsoft.com/office/drawing/2014/main" val="573025596"/>
                    </a:ext>
                  </a:extLst>
                </a:gridCol>
              </a:tblGrid>
              <a:tr h="39625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1/3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1/3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1/3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0580204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63F521D-9C54-89D7-E084-3434016934D4}"/>
                  </a:ext>
                </a:extLst>
              </p:cNvPr>
              <p:cNvSpPr txBox="1"/>
              <p:nvPr/>
            </p:nvSpPr>
            <p:spPr>
              <a:xfrm>
                <a:off x="1928039" y="3383662"/>
                <a:ext cx="27571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⊗</m:t>
                      </m:r>
                    </m:oMath>
                  </m:oMathPara>
                </a14:m>
                <a:endParaRPr lang="nl-NL" dirty="0"/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63F521D-9C54-89D7-E084-3434016934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8039" y="3383662"/>
                <a:ext cx="275717" cy="276999"/>
              </a:xfrm>
              <a:prstGeom prst="rect">
                <a:avLst/>
              </a:prstGeom>
              <a:blipFill>
                <a:blip r:embed="rId4"/>
                <a:stretch>
                  <a:fillRect l="-26087" r="-28261" b="-23913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88D87D9-3214-88CE-22C1-02589196A1E9}"/>
                  </a:ext>
                </a:extLst>
              </p:cNvPr>
              <p:cNvSpPr txBox="1"/>
              <p:nvPr/>
            </p:nvSpPr>
            <p:spPr>
              <a:xfrm>
                <a:off x="6977601" y="3383661"/>
                <a:ext cx="21961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nl-NL" dirty="0"/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88D87D9-3214-88CE-22C1-02589196A1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7601" y="3383661"/>
                <a:ext cx="219611" cy="276999"/>
              </a:xfrm>
              <a:prstGeom prst="rect">
                <a:avLst/>
              </a:prstGeom>
              <a:blipFill>
                <a:blip r:embed="rId5"/>
                <a:stretch>
                  <a:fillRect l="-13889" r="-11111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DC80CB11-ECC1-E25A-AEE7-0D03B0BBD3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4581979"/>
              </p:ext>
            </p:extLst>
          </p:nvPr>
        </p:nvGraphicFramePr>
        <p:xfrm>
          <a:off x="7473544" y="3301180"/>
          <a:ext cx="4388472" cy="3962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98952">
                  <a:extLst>
                    <a:ext uri="{9D8B030D-6E8A-4147-A177-3AD203B41FA5}">
                      <a16:colId xmlns:a16="http://schemas.microsoft.com/office/drawing/2014/main" val="504309889"/>
                    </a:ext>
                  </a:extLst>
                </a:gridCol>
                <a:gridCol w="398952">
                  <a:extLst>
                    <a:ext uri="{9D8B030D-6E8A-4147-A177-3AD203B41FA5}">
                      <a16:colId xmlns:a16="http://schemas.microsoft.com/office/drawing/2014/main" val="2759611042"/>
                    </a:ext>
                  </a:extLst>
                </a:gridCol>
                <a:gridCol w="398952">
                  <a:extLst>
                    <a:ext uri="{9D8B030D-6E8A-4147-A177-3AD203B41FA5}">
                      <a16:colId xmlns:a16="http://schemas.microsoft.com/office/drawing/2014/main" val="573025596"/>
                    </a:ext>
                  </a:extLst>
                </a:gridCol>
                <a:gridCol w="398952">
                  <a:extLst>
                    <a:ext uri="{9D8B030D-6E8A-4147-A177-3AD203B41FA5}">
                      <a16:colId xmlns:a16="http://schemas.microsoft.com/office/drawing/2014/main" val="932893695"/>
                    </a:ext>
                  </a:extLst>
                </a:gridCol>
                <a:gridCol w="398952">
                  <a:extLst>
                    <a:ext uri="{9D8B030D-6E8A-4147-A177-3AD203B41FA5}">
                      <a16:colId xmlns:a16="http://schemas.microsoft.com/office/drawing/2014/main" val="516542315"/>
                    </a:ext>
                  </a:extLst>
                </a:gridCol>
                <a:gridCol w="398952">
                  <a:extLst>
                    <a:ext uri="{9D8B030D-6E8A-4147-A177-3AD203B41FA5}">
                      <a16:colId xmlns:a16="http://schemas.microsoft.com/office/drawing/2014/main" val="3286238936"/>
                    </a:ext>
                  </a:extLst>
                </a:gridCol>
                <a:gridCol w="398952">
                  <a:extLst>
                    <a:ext uri="{9D8B030D-6E8A-4147-A177-3AD203B41FA5}">
                      <a16:colId xmlns:a16="http://schemas.microsoft.com/office/drawing/2014/main" val="634833334"/>
                    </a:ext>
                  </a:extLst>
                </a:gridCol>
                <a:gridCol w="398952">
                  <a:extLst>
                    <a:ext uri="{9D8B030D-6E8A-4147-A177-3AD203B41FA5}">
                      <a16:colId xmlns:a16="http://schemas.microsoft.com/office/drawing/2014/main" val="515542079"/>
                    </a:ext>
                  </a:extLst>
                </a:gridCol>
                <a:gridCol w="398952">
                  <a:extLst>
                    <a:ext uri="{9D8B030D-6E8A-4147-A177-3AD203B41FA5}">
                      <a16:colId xmlns:a16="http://schemas.microsoft.com/office/drawing/2014/main" val="2930593671"/>
                    </a:ext>
                  </a:extLst>
                </a:gridCol>
                <a:gridCol w="398952">
                  <a:extLst>
                    <a:ext uri="{9D8B030D-6E8A-4147-A177-3AD203B41FA5}">
                      <a16:colId xmlns:a16="http://schemas.microsoft.com/office/drawing/2014/main" val="130521147"/>
                    </a:ext>
                  </a:extLst>
                </a:gridCol>
                <a:gridCol w="398952">
                  <a:extLst>
                    <a:ext uri="{9D8B030D-6E8A-4147-A177-3AD203B41FA5}">
                      <a16:colId xmlns:a16="http://schemas.microsoft.com/office/drawing/2014/main" val="2271334496"/>
                    </a:ext>
                  </a:extLst>
                </a:gridCol>
              </a:tblGrid>
              <a:tr h="39625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2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2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700580204"/>
                  </a:ext>
                </a:extLst>
              </a:tr>
            </a:tbl>
          </a:graphicData>
        </a:graphic>
      </p:graphicFrame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8CF0242-CF20-DCE0-D8BD-D6222589E993}"/>
              </a:ext>
            </a:extLst>
          </p:cNvPr>
          <p:cNvCxnSpPr/>
          <p:nvPr/>
        </p:nvCxnSpPr>
        <p:spPr>
          <a:xfrm>
            <a:off x="574568" y="2261418"/>
            <a:ext cx="11238271" cy="0"/>
          </a:xfrm>
          <a:prstGeom prst="line">
            <a:avLst/>
          </a:prstGeom>
          <a:ln w="412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7FE87D3-862D-3419-7EE3-F7BF03332DA3}"/>
              </a:ext>
            </a:extLst>
          </p:cNvPr>
          <p:cNvCxnSpPr/>
          <p:nvPr/>
        </p:nvCxnSpPr>
        <p:spPr>
          <a:xfrm>
            <a:off x="623745" y="4645741"/>
            <a:ext cx="11238271" cy="0"/>
          </a:xfrm>
          <a:prstGeom prst="line">
            <a:avLst/>
          </a:prstGeom>
          <a:ln w="412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FBFACC15-D11D-9FDB-2938-A8EFF6C115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4749570"/>
              </p:ext>
            </p:extLst>
          </p:nvPr>
        </p:nvGraphicFramePr>
        <p:xfrm>
          <a:off x="2356445" y="5571198"/>
          <a:ext cx="4388472" cy="441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98952">
                  <a:extLst>
                    <a:ext uri="{9D8B030D-6E8A-4147-A177-3AD203B41FA5}">
                      <a16:colId xmlns:a16="http://schemas.microsoft.com/office/drawing/2014/main" val="504309889"/>
                    </a:ext>
                  </a:extLst>
                </a:gridCol>
                <a:gridCol w="398952">
                  <a:extLst>
                    <a:ext uri="{9D8B030D-6E8A-4147-A177-3AD203B41FA5}">
                      <a16:colId xmlns:a16="http://schemas.microsoft.com/office/drawing/2014/main" val="2759611042"/>
                    </a:ext>
                  </a:extLst>
                </a:gridCol>
                <a:gridCol w="398952">
                  <a:extLst>
                    <a:ext uri="{9D8B030D-6E8A-4147-A177-3AD203B41FA5}">
                      <a16:colId xmlns:a16="http://schemas.microsoft.com/office/drawing/2014/main" val="573025596"/>
                    </a:ext>
                  </a:extLst>
                </a:gridCol>
                <a:gridCol w="398952">
                  <a:extLst>
                    <a:ext uri="{9D8B030D-6E8A-4147-A177-3AD203B41FA5}">
                      <a16:colId xmlns:a16="http://schemas.microsoft.com/office/drawing/2014/main" val="932893695"/>
                    </a:ext>
                  </a:extLst>
                </a:gridCol>
                <a:gridCol w="398952">
                  <a:extLst>
                    <a:ext uri="{9D8B030D-6E8A-4147-A177-3AD203B41FA5}">
                      <a16:colId xmlns:a16="http://schemas.microsoft.com/office/drawing/2014/main" val="516542315"/>
                    </a:ext>
                  </a:extLst>
                </a:gridCol>
                <a:gridCol w="398952">
                  <a:extLst>
                    <a:ext uri="{9D8B030D-6E8A-4147-A177-3AD203B41FA5}">
                      <a16:colId xmlns:a16="http://schemas.microsoft.com/office/drawing/2014/main" val="3286238936"/>
                    </a:ext>
                  </a:extLst>
                </a:gridCol>
                <a:gridCol w="398952">
                  <a:extLst>
                    <a:ext uri="{9D8B030D-6E8A-4147-A177-3AD203B41FA5}">
                      <a16:colId xmlns:a16="http://schemas.microsoft.com/office/drawing/2014/main" val="634833334"/>
                    </a:ext>
                  </a:extLst>
                </a:gridCol>
                <a:gridCol w="398952">
                  <a:extLst>
                    <a:ext uri="{9D8B030D-6E8A-4147-A177-3AD203B41FA5}">
                      <a16:colId xmlns:a16="http://schemas.microsoft.com/office/drawing/2014/main" val="515542079"/>
                    </a:ext>
                  </a:extLst>
                </a:gridCol>
                <a:gridCol w="398952">
                  <a:extLst>
                    <a:ext uri="{9D8B030D-6E8A-4147-A177-3AD203B41FA5}">
                      <a16:colId xmlns:a16="http://schemas.microsoft.com/office/drawing/2014/main" val="2930593671"/>
                    </a:ext>
                  </a:extLst>
                </a:gridCol>
                <a:gridCol w="398952">
                  <a:extLst>
                    <a:ext uri="{9D8B030D-6E8A-4147-A177-3AD203B41FA5}">
                      <a16:colId xmlns:a16="http://schemas.microsoft.com/office/drawing/2014/main" val="130521147"/>
                    </a:ext>
                  </a:extLst>
                </a:gridCol>
                <a:gridCol w="398952">
                  <a:extLst>
                    <a:ext uri="{9D8B030D-6E8A-4147-A177-3AD203B41FA5}">
                      <a16:colId xmlns:a16="http://schemas.microsoft.com/office/drawing/2014/main" val="2271334496"/>
                    </a:ext>
                  </a:extLst>
                </a:gridCol>
              </a:tblGrid>
              <a:tr h="39625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255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255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255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255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255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255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0580204"/>
                  </a:ext>
                </a:extLst>
              </a:tr>
            </a:tbl>
          </a:graphicData>
        </a:graphic>
      </p:graphicFrame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E126DEDF-CEF8-0C16-A352-1A66421AB4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6821016"/>
              </p:ext>
            </p:extLst>
          </p:nvPr>
        </p:nvGraphicFramePr>
        <p:xfrm>
          <a:off x="525391" y="5594053"/>
          <a:ext cx="1151604" cy="3962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3868">
                  <a:extLst>
                    <a:ext uri="{9D8B030D-6E8A-4147-A177-3AD203B41FA5}">
                      <a16:colId xmlns:a16="http://schemas.microsoft.com/office/drawing/2014/main" val="504309889"/>
                    </a:ext>
                  </a:extLst>
                </a:gridCol>
                <a:gridCol w="383868">
                  <a:extLst>
                    <a:ext uri="{9D8B030D-6E8A-4147-A177-3AD203B41FA5}">
                      <a16:colId xmlns:a16="http://schemas.microsoft.com/office/drawing/2014/main" val="2759611042"/>
                    </a:ext>
                  </a:extLst>
                </a:gridCol>
                <a:gridCol w="383868">
                  <a:extLst>
                    <a:ext uri="{9D8B030D-6E8A-4147-A177-3AD203B41FA5}">
                      <a16:colId xmlns:a16="http://schemas.microsoft.com/office/drawing/2014/main" val="573025596"/>
                    </a:ext>
                  </a:extLst>
                </a:gridCol>
              </a:tblGrid>
              <a:tr h="39625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1/4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1/2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1/4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0580204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9F6E31E-2A62-510D-0AE0-6569A5D3F9F5}"/>
                  </a:ext>
                </a:extLst>
              </p:cNvPr>
              <p:cNvSpPr txBox="1"/>
              <p:nvPr/>
            </p:nvSpPr>
            <p:spPr>
              <a:xfrm>
                <a:off x="1878862" y="5653678"/>
                <a:ext cx="27571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⊗</m:t>
                      </m:r>
                    </m:oMath>
                  </m:oMathPara>
                </a14:m>
                <a:endParaRPr lang="nl-NL" dirty="0"/>
              </a:p>
            </p:txBody>
          </p:sp>
        </mc:Choice>
        <mc:Fallback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9F6E31E-2A62-510D-0AE0-6569A5D3F9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8862" y="5653678"/>
                <a:ext cx="275717" cy="276999"/>
              </a:xfrm>
              <a:prstGeom prst="rect">
                <a:avLst/>
              </a:prstGeom>
              <a:blipFill>
                <a:blip r:embed="rId6"/>
                <a:stretch>
                  <a:fillRect l="-26667" r="-31111" b="-23913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26EED04-99C6-90BD-6CAD-29E06F8B684C}"/>
                  </a:ext>
                </a:extLst>
              </p:cNvPr>
              <p:cNvSpPr txBox="1"/>
              <p:nvPr/>
            </p:nvSpPr>
            <p:spPr>
              <a:xfrm>
                <a:off x="6928424" y="5653677"/>
                <a:ext cx="21961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nl-NL" dirty="0"/>
              </a:p>
            </p:txBody>
          </p:sp>
        </mc:Choice>
        <mc:Fallback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26EED04-99C6-90BD-6CAD-29E06F8B68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8424" y="5653677"/>
                <a:ext cx="219611" cy="276999"/>
              </a:xfrm>
              <a:prstGeom prst="rect">
                <a:avLst/>
              </a:prstGeom>
              <a:blipFill>
                <a:blip r:embed="rId7"/>
                <a:stretch>
                  <a:fillRect l="-13889" r="-11111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0" name="Table 29">
            <a:extLst>
              <a:ext uri="{FF2B5EF4-FFF2-40B4-BE49-F238E27FC236}">
                <a16:creationId xmlns:a16="http://schemas.microsoft.com/office/drawing/2014/main" id="{86920CB4-6B1C-8131-5757-78B9DDB524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997041"/>
              </p:ext>
            </p:extLst>
          </p:nvPr>
        </p:nvGraphicFramePr>
        <p:xfrm>
          <a:off x="7424367" y="5571196"/>
          <a:ext cx="4388472" cy="3962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98952">
                  <a:extLst>
                    <a:ext uri="{9D8B030D-6E8A-4147-A177-3AD203B41FA5}">
                      <a16:colId xmlns:a16="http://schemas.microsoft.com/office/drawing/2014/main" val="504309889"/>
                    </a:ext>
                  </a:extLst>
                </a:gridCol>
                <a:gridCol w="398952">
                  <a:extLst>
                    <a:ext uri="{9D8B030D-6E8A-4147-A177-3AD203B41FA5}">
                      <a16:colId xmlns:a16="http://schemas.microsoft.com/office/drawing/2014/main" val="2759611042"/>
                    </a:ext>
                  </a:extLst>
                </a:gridCol>
                <a:gridCol w="398952">
                  <a:extLst>
                    <a:ext uri="{9D8B030D-6E8A-4147-A177-3AD203B41FA5}">
                      <a16:colId xmlns:a16="http://schemas.microsoft.com/office/drawing/2014/main" val="573025596"/>
                    </a:ext>
                  </a:extLst>
                </a:gridCol>
                <a:gridCol w="398952">
                  <a:extLst>
                    <a:ext uri="{9D8B030D-6E8A-4147-A177-3AD203B41FA5}">
                      <a16:colId xmlns:a16="http://schemas.microsoft.com/office/drawing/2014/main" val="932893695"/>
                    </a:ext>
                  </a:extLst>
                </a:gridCol>
                <a:gridCol w="398952">
                  <a:extLst>
                    <a:ext uri="{9D8B030D-6E8A-4147-A177-3AD203B41FA5}">
                      <a16:colId xmlns:a16="http://schemas.microsoft.com/office/drawing/2014/main" val="516542315"/>
                    </a:ext>
                  </a:extLst>
                </a:gridCol>
                <a:gridCol w="398952">
                  <a:extLst>
                    <a:ext uri="{9D8B030D-6E8A-4147-A177-3AD203B41FA5}">
                      <a16:colId xmlns:a16="http://schemas.microsoft.com/office/drawing/2014/main" val="3286238936"/>
                    </a:ext>
                  </a:extLst>
                </a:gridCol>
                <a:gridCol w="398952">
                  <a:extLst>
                    <a:ext uri="{9D8B030D-6E8A-4147-A177-3AD203B41FA5}">
                      <a16:colId xmlns:a16="http://schemas.microsoft.com/office/drawing/2014/main" val="634833334"/>
                    </a:ext>
                  </a:extLst>
                </a:gridCol>
                <a:gridCol w="398952">
                  <a:extLst>
                    <a:ext uri="{9D8B030D-6E8A-4147-A177-3AD203B41FA5}">
                      <a16:colId xmlns:a16="http://schemas.microsoft.com/office/drawing/2014/main" val="515542079"/>
                    </a:ext>
                  </a:extLst>
                </a:gridCol>
                <a:gridCol w="398952">
                  <a:extLst>
                    <a:ext uri="{9D8B030D-6E8A-4147-A177-3AD203B41FA5}">
                      <a16:colId xmlns:a16="http://schemas.microsoft.com/office/drawing/2014/main" val="2930593671"/>
                    </a:ext>
                  </a:extLst>
                </a:gridCol>
                <a:gridCol w="398952">
                  <a:extLst>
                    <a:ext uri="{9D8B030D-6E8A-4147-A177-3AD203B41FA5}">
                      <a16:colId xmlns:a16="http://schemas.microsoft.com/office/drawing/2014/main" val="130521147"/>
                    </a:ext>
                  </a:extLst>
                </a:gridCol>
                <a:gridCol w="398952">
                  <a:extLst>
                    <a:ext uri="{9D8B030D-6E8A-4147-A177-3AD203B41FA5}">
                      <a16:colId xmlns:a16="http://schemas.microsoft.com/office/drawing/2014/main" val="2271334496"/>
                    </a:ext>
                  </a:extLst>
                </a:gridCol>
              </a:tblGrid>
              <a:tr h="39625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2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2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7005802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56560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7CC49D-A4E2-A203-595F-FB7657D310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2BFCBB9-E54A-B8DF-BEEE-D2F2F4C75B97}"/>
              </a:ext>
            </a:extLst>
          </p:cNvPr>
          <p:cNvGraphicFramePr>
            <a:graphicFrameLocks noGrp="1"/>
          </p:cNvGraphicFramePr>
          <p:nvPr/>
        </p:nvGraphicFramePr>
        <p:xfrm>
          <a:off x="2405623" y="178889"/>
          <a:ext cx="3070944" cy="2651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3868">
                  <a:extLst>
                    <a:ext uri="{9D8B030D-6E8A-4147-A177-3AD203B41FA5}">
                      <a16:colId xmlns:a16="http://schemas.microsoft.com/office/drawing/2014/main" val="504309889"/>
                    </a:ext>
                  </a:extLst>
                </a:gridCol>
                <a:gridCol w="383868">
                  <a:extLst>
                    <a:ext uri="{9D8B030D-6E8A-4147-A177-3AD203B41FA5}">
                      <a16:colId xmlns:a16="http://schemas.microsoft.com/office/drawing/2014/main" val="2759611042"/>
                    </a:ext>
                  </a:extLst>
                </a:gridCol>
                <a:gridCol w="383868">
                  <a:extLst>
                    <a:ext uri="{9D8B030D-6E8A-4147-A177-3AD203B41FA5}">
                      <a16:colId xmlns:a16="http://schemas.microsoft.com/office/drawing/2014/main" val="573025596"/>
                    </a:ext>
                  </a:extLst>
                </a:gridCol>
                <a:gridCol w="383868">
                  <a:extLst>
                    <a:ext uri="{9D8B030D-6E8A-4147-A177-3AD203B41FA5}">
                      <a16:colId xmlns:a16="http://schemas.microsoft.com/office/drawing/2014/main" val="932893695"/>
                    </a:ext>
                  </a:extLst>
                </a:gridCol>
                <a:gridCol w="383868">
                  <a:extLst>
                    <a:ext uri="{9D8B030D-6E8A-4147-A177-3AD203B41FA5}">
                      <a16:colId xmlns:a16="http://schemas.microsoft.com/office/drawing/2014/main" val="516542315"/>
                    </a:ext>
                  </a:extLst>
                </a:gridCol>
                <a:gridCol w="383868">
                  <a:extLst>
                    <a:ext uri="{9D8B030D-6E8A-4147-A177-3AD203B41FA5}">
                      <a16:colId xmlns:a16="http://schemas.microsoft.com/office/drawing/2014/main" val="3286238936"/>
                    </a:ext>
                  </a:extLst>
                </a:gridCol>
                <a:gridCol w="383868">
                  <a:extLst>
                    <a:ext uri="{9D8B030D-6E8A-4147-A177-3AD203B41FA5}">
                      <a16:colId xmlns:a16="http://schemas.microsoft.com/office/drawing/2014/main" val="634833334"/>
                    </a:ext>
                  </a:extLst>
                </a:gridCol>
                <a:gridCol w="383868">
                  <a:extLst>
                    <a:ext uri="{9D8B030D-6E8A-4147-A177-3AD203B41FA5}">
                      <a16:colId xmlns:a16="http://schemas.microsoft.com/office/drawing/2014/main" val="2271334496"/>
                    </a:ext>
                  </a:extLst>
                </a:gridCol>
              </a:tblGrid>
              <a:tr h="39625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255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255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255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255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255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0580204"/>
                  </a:ext>
                </a:extLst>
              </a:tr>
              <a:tr h="39625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255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255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255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255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255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0640044"/>
                  </a:ext>
                </a:extLst>
              </a:tr>
              <a:tr h="39625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255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255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255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255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255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0336123"/>
                  </a:ext>
                </a:extLst>
              </a:tr>
              <a:tr h="39625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255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255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255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255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255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6959235"/>
                  </a:ext>
                </a:extLst>
              </a:tr>
              <a:tr h="39625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255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255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255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255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255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1222566"/>
                  </a:ext>
                </a:extLst>
              </a:tr>
              <a:tr h="38745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255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255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255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255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255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85955539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6D93839-B09C-2D87-A296-CCAC90D6C0F2}"/>
              </a:ext>
            </a:extLst>
          </p:cNvPr>
          <p:cNvGraphicFramePr>
            <a:graphicFrameLocks noGrp="1"/>
          </p:cNvGraphicFramePr>
          <p:nvPr/>
        </p:nvGraphicFramePr>
        <p:xfrm>
          <a:off x="267107" y="395199"/>
          <a:ext cx="1151604" cy="11887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3868">
                  <a:extLst>
                    <a:ext uri="{9D8B030D-6E8A-4147-A177-3AD203B41FA5}">
                      <a16:colId xmlns:a16="http://schemas.microsoft.com/office/drawing/2014/main" val="504309889"/>
                    </a:ext>
                  </a:extLst>
                </a:gridCol>
                <a:gridCol w="383868">
                  <a:extLst>
                    <a:ext uri="{9D8B030D-6E8A-4147-A177-3AD203B41FA5}">
                      <a16:colId xmlns:a16="http://schemas.microsoft.com/office/drawing/2014/main" val="2759611042"/>
                    </a:ext>
                  </a:extLst>
                </a:gridCol>
                <a:gridCol w="383868">
                  <a:extLst>
                    <a:ext uri="{9D8B030D-6E8A-4147-A177-3AD203B41FA5}">
                      <a16:colId xmlns:a16="http://schemas.microsoft.com/office/drawing/2014/main" val="573025596"/>
                    </a:ext>
                  </a:extLst>
                </a:gridCol>
              </a:tblGrid>
              <a:tr h="39625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-1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0580204"/>
                  </a:ext>
                </a:extLst>
              </a:tr>
              <a:tr h="39625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-2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0640044"/>
                  </a:ext>
                </a:extLst>
              </a:tr>
              <a:tr h="39625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-1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0336123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7045241-A483-F623-8FF7-B6D947DB524A}"/>
              </a:ext>
            </a:extLst>
          </p:cNvPr>
          <p:cNvGraphicFramePr>
            <a:graphicFrameLocks noGrp="1"/>
          </p:cNvGraphicFramePr>
          <p:nvPr/>
        </p:nvGraphicFramePr>
        <p:xfrm>
          <a:off x="6559752" y="178888"/>
          <a:ext cx="3070944" cy="265175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3868">
                  <a:extLst>
                    <a:ext uri="{9D8B030D-6E8A-4147-A177-3AD203B41FA5}">
                      <a16:colId xmlns:a16="http://schemas.microsoft.com/office/drawing/2014/main" val="504309889"/>
                    </a:ext>
                  </a:extLst>
                </a:gridCol>
                <a:gridCol w="383868">
                  <a:extLst>
                    <a:ext uri="{9D8B030D-6E8A-4147-A177-3AD203B41FA5}">
                      <a16:colId xmlns:a16="http://schemas.microsoft.com/office/drawing/2014/main" val="2759611042"/>
                    </a:ext>
                  </a:extLst>
                </a:gridCol>
                <a:gridCol w="383868">
                  <a:extLst>
                    <a:ext uri="{9D8B030D-6E8A-4147-A177-3AD203B41FA5}">
                      <a16:colId xmlns:a16="http://schemas.microsoft.com/office/drawing/2014/main" val="573025596"/>
                    </a:ext>
                  </a:extLst>
                </a:gridCol>
                <a:gridCol w="383868">
                  <a:extLst>
                    <a:ext uri="{9D8B030D-6E8A-4147-A177-3AD203B41FA5}">
                      <a16:colId xmlns:a16="http://schemas.microsoft.com/office/drawing/2014/main" val="932893695"/>
                    </a:ext>
                  </a:extLst>
                </a:gridCol>
                <a:gridCol w="383868">
                  <a:extLst>
                    <a:ext uri="{9D8B030D-6E8A-4147-A177-3AD203B41FA5}">
                      <a16:colId xmlns:a16="http://schemas.microsoft.com/office/drawing/2014/main" val="516542315"/>
                    </a:ext>
                  </a:extLst>
                </a:gridCol>
                <a:gridCol w="383868">
                  <a:extLst>
                    <a:ext uri="{9D8B030D-6E8A-4147-A177-3AD203B41FA5}">
                      <a16:colId xmlns:a16="http://schemas.microsoft.com/office/drawing/2014/main" val="3286238936"/>
                    </a:ext>
                  </a:extLst>
                </a:gridCol>
                <a:gridCol w="383868">
                  <a:extLst>
                    <a:ext uri="{9D8B030D-6E8A-4147-A177-3AD203B41FA5}">
                      <a16:colId xmlns:a16="http://schemas.microsoft.com/office/drawing/2014/main" val="634833334"/>
                    </a:ext>
                  </a:extLst>
                </a:gridCol>
                <a:gridCol w="383868">
                  <a:extLst>
                    <a:ext uri="{9D8B030D-6E8A-4147-A177-3AD203B41FA5}">
                      <a16:colId xmlns:a16="http://schemas.microsoft.com/office/drawing/2014/main" val="2271334496"/>
                    </a:ext>
                  </a:extLst>
                </a:gridCol>
              </a:tblGrid>
              <a:tr h="44360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2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2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2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2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2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2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2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2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700580204"/>
                  </a:ext>
                </a:extLst>
              </a:tr>
              <a:tr h="443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2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2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4150640044"/>
                  </a:ext>
                </a:extLst>
              </a:tr>
              <a:tr h="443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2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2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260336123"/>
                  </a:ext>
                </a:extLst>
              </a:tr>
              <a:tr h="443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2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2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356959235"/>
                  </a:ext>
                </a:extLst>
              </a:tr>
              <a:tr h="443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2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2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031222566"/>
                  </a:ext>
                </a:extLst>
              </a:tr>
              <a:tr h="43375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2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2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2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2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2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2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2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2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1085955539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AD1C069-A2BF-8DDA-B70A-FD65BABD731D}"/>
                  </a:ext>
                </a:extLst>
              </p:cNvPr>
              <p:cNvSpPr txBox="1"/>
              <p:nvPr/>
            </p:nvSpPr>
            <p:spPr>
              <a:xfrm>
                <a:off x="1726172" y="851074"/>
                <a:ext cx="27571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⊗</m:t>
                      </m:r>
                    </m:oMath>
                  </m:oMathPara>
                </a14:m>
                <a:endParaRPr lang="nl-NL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AD1C069-A2BF-8DDA-B70A-FD65BABD73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6172" y="851074"/>
                <a:ext cx="275717" cy="276999"/>
              </a:xfrm>
              <a:prstGeom prst="rect">
                <a:avLst/>
              </a:prstGeom>
              <a:blipFill>
                <a:blip r:embed="rId2"/>
                <a:stretch>
                  <a:fillRect l="-26667" t="-2222" r="-31111" b="-24444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3C62DEB-FE38-252B-C611-B96433FD49D7}"/>
                  </a:ext>
                </a:extLst>
              </p:cNvPr>
              <p:cNvSpPr txBox="1"/>
              <p:nvPr/>
            </p:nvSpPr>
            <p:spPr>
              <a:xfrm>
                <a:off x="5908354" y="1128073"/>
                <a:ext cx="21961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nl-NL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3C62DEB-FE38-252B-C611-B96433FD49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8354" y="1128073"/>
                <a:ext cx="219611" cy="276999"/>
              </a:xfrm>
              <a:prstGeom prst="rect">
                <a:avLst/>
              </a:prstGeom>
              <a:blipFill>
                <a:blip r:embed="rId3"/>
                <a:stretch>
                  <a:fillRect l="-11111" r="-13889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B78C4D98-01B3-1BFA-F135-05AEFC773BE8}"/>
              </a:ext>
            </a:extLst>
          </p:cNvPr>
          <p:cNvGraphicFramePr>
            <a:graphicFrameLocks noGrp="1"/>
          </p:cNvGraphicFramePr>
          <p:nvPr/>
        </p:nvGraphicFramePr>
        <p:xfrm>
          <a:off x="2400705" y="3831585"/>
          <a:ext cx="3070944" cy="2651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3868">
                  <a:extLst>
                    <a:ext uri="{9D8B030D-6E8A-4147-A177-3AD203B41FA5}">
                      <a16:colId xmlns:a16="http://schemas.microsoft.com/office/drawing/2014/main" val="504309889"/>
                    </a:ext>
                  </a:extLst>
                </a:gridCol>
                <a:gridCol w="383868">
                  <a:extLst>
                    <a:ext uri="{9D8B030D-6E8A-4147-A177-3AD203B41FA5}">
                      <a16:colId xmlns:a16="http://schemas.microsoft.com/office/drawing/2014/main" val="2759611042"/>
                    </a:ext>
                  </a:extLst>
                </a:gridCol>
                <a:gridCol w="383868">
                  <a:extLst>
                    <a:ext uri="{9D8B030D-6E8A-4147-A177-3AD203B41FA5}">
                      <a16:colId xmlns:a16="http://schemas.microsoft.com/office/drawing/2014/main" val="573025596"/>
                    </a:ext>
                  </a:extLst>
                </a:gridCol>
                <a:gridCol w="383868">
                  <a:extLst>
                    <a:ext uri="{9D8B030D-6E8A-4147-A177-3AD203B41FA5}">
                      <a16:colId xmlns:a16="http://schemas.microsoft.com/office/drawing/2014/main" val="932893695"/>
                    </a:ext>
                  </a:extLst>
                </a:gridCol>
                <a:gridCol w="383868">
                  <a:extLst>
                    <a:ext uri="{9D8B030D-6E8A-4147-A177-3AD203B41FA5}">
                      <a16:colId xmlns:a16="http://schemas.microsoft.com/office/drawing/2014/main" val="516542315"/>
                    </a:ext>
                  </a:extLst>
                </a:gridCol>
                <a:gridCol w="383868">
                  <a:extLst>
                    <a:ext uri="{9D8B030D-6E8A-4147-A177-3AD203B41FA5}">
                      <a16:colId xmlns:a16="http://schemas.microsoft.com/office/drawing/2014/main" val="3286238936"/>
                    </a:ext>
                  </a:extLst>
                </a:gridCol>
                <a:gridCol w="383868">
                  <a:extLst>
                    <a:ext uri="{9D8B030D-6E8A-4147-A177-3AD203B41FA5}">
                      <a16:colId xmlns:a16="http://schemas.microsoft.com/office/drawing/2014/main" val="634833334"/>
                    </a:ext>
                  </a:extLst>
                </a:gridCol>
                <a:gridCol w="383868">
                  <a:extLst>
                    <a:ext uri="{9D8B030D-6E8A-4147-A177-3AD203B41FA5}">
                      <a16:colId xmlns:a16="http://schemas.microsoft.com/office/drawing/2014/main" val="2271334496"/>
                    </a:ext>
                  </a:extLst>
                </a:gridCol>
              </a:tblGrid>
              <a:tr h="39625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255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255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255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255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255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0580204"/>
                  </a:ext>
                </a:extLst>
              </a:tr>
              <a:tr h="39625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255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255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255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255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255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0640044"/>
                  </a:ext>
                </a:extLst>
              </a:tr>
              <a:tr h="39625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255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255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255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255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255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0336123"/>
                  </a:ext>
                </a:extLst>
              </a:tr>
              <a:tr h="39625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255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255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255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255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255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6959235"/>
                  </a:ext>
                </a:extLst>
              </a:tr>
              <a:tr h="39625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255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255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255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255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255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1222566"/>
                  </a:ext>
                </a:extLst>
              </a:tr>
              <a:tr h="38745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255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255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255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255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255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85955539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0" name="Table 9">
                <a:extLst>
                  <a:ext uri="{FF2B5EF4-FFF2-40B4-BE49-F238E27FC236}">
                    <a16:creationId xmlns:a16="http://schemas.microsoft.com/office/drawing/2014/main" id="{7BA247AC-E908-16BC-2090-A94498591312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62189" y="4047895"/>
              <a:ext cx="1151604" cy="1266074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383868">
                      <a:extLst>
                        <a:ext uri="{9D8B030D-6E8A-4147-A177-3AD203B41FA5}">
                          <a16:colId xmlns:a16="http://schemas.microsoft.com/office/drawing/2014/main" val="504309889"/>
                        </a:ext>
                      </a:extLst>
                    </a:gridCol>
                    <a:gridCol w="383868">
                      <a:extLst>
                        <a:ext uri="{9D8B030D-6E8A-4147-A177-3AD203B41FA5}">
                          <a16:colId xmlns:a16="http://schemas.microsoft.com/office/drawing/2014/main" val="2759611042"/>
                        </a:ext>
                      </a:extLst>
                    </a:gridCol>
                    <a:gridCol w="383868">
                      <a:extLst>
                        <a:ext uri="{9D8B030D-6E8A-4147-A177-3AD203B41FA5}">
                          <a16:colId xmlns:a16="http://schemas.microsoft.com/office/drawing/2014/main" val="573025596"/>
                        </a:ext>
                      </a:extLst>
                    </a:gridCol>
                  </a:tblGrid>
                  <a:tr h="39625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800" i="1" smtClean="0">
                                        <a:latin typeface="Cambria Math" panose="02040503050406030204" pitchFamily="18" charset="0"/>
                                        <a:cs typeface="Courier New" panose="02070309020205020404" pitchFamily="49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800" b="0" i="1" smtClean="0">
                                        <a:latin typeface="Cambria Math" panose="02040503050406030204" pitchFamily="18" charset="0"/>
                                        <a:cs typeface="Courier New" panose="02070309020205020404" pitchFamily="49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800" b="0" i="1" smtClean="0">
                                        <a:latin typeface="Cambria Math" panose="02040503050406030204" pitchFamily="18" charset="0"/>
                                        <a:cs typeface="Courier New" panose="02070309020205020404" pitchFamily="49" charset="0"/>
                                      </a:rPr>
                                      <m:t>16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nl-NL" sz="800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80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1/8</a:t>
                          </a:r>
                          <a:endParaRPr lang="nl-NL" sz="800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800" i="1" smtClean="0">
                                        <a:latin typeface="Cambria Math" panose="02040503050406030204" pitchFamily="18" charset="0"/>
                                        <a:cs typeface="Courier New" panose="02070309020205020404" pitchFamily="49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800" b="0" i="1" smtClean="0">
                                        <a:latin typeface="Cambria Math" panose="02040503050406030204" pitchFamily="18" charset="0"/>
                                        <a:cs typeface="Courier New" panose="02070309020205020404" pitchFamily="49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800" b="0" i="1" smtClean="0">
                                        <a:latin typeface="Cambria Math" panose="02040503050406030204" pitchFamily="18" charset="0"/>
                                        <a:cs typeface="Courier New" panose="02070309020205020404" pitchFamily="49" charset="0"/>
                                      </a:rPr>
                                      <m:t>16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nl-NL" sz="800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700580204"/>
                      </a:ext>
                    </a:extLst>
                  </a:tr>
                  <a:tr h="39625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80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1/8</a:t>
                          </a:r>
                          <a:endParaRPr lang="nl-NL" sz="800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80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1/4</a:t>
                          </a:r>
                          <a:endParaRPr lang="nl-NL" sz="800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80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1/8</a:t>
                          </a:r>
                          <a:endParaRPr lang="nl-NL" sz="800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150640044"/>
                      </a:ext>
                    </a:extLst>
                  </a:tr>
                  <a:tr h="39625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800" i="1" smtClean="0">
                                        <a:latin typeface="Cambria Math" panose="02040503050406030204" pitchFamily="18" charset="0"/>
                                        <a:cs typeface="Courier New" panose="02070309020205020404" pitchFamily="49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800" b="0" i="1" smtClean="0">
                                        <a:latin typeface="Cambria Math" panose="02040503050406030204" pitchFamily="18" charset="0"/>
                                        <a:cs typeface="Courier New" panose="02070309020205020404" pitchFamily="49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800" b="0" i="1" smtClean="0">
                                        <a:latin typeface="Cambria Math" panose="02040503050406030204" pitchFamily="18" charset="0"/>
                                        <a:cs typeface="Courier New" panose="02070309020205020404" pitchFamily="49" charset="0"/>
                                      </a:rPr>
                                      <m:t>16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nl-NL" sz="800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80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1/8</a:t>
                          </a:r>
                          <a:endParaRPr lang="nl-NL" sz="800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800" i="1" smtClean="0">
                                        <a:latin typeface="Cambria Math" panose="02040503050406030204" pitchFamily="18" charset="0"/>
                                        <a:cs typeface="Courier New" panose="02070309020205020404" pitchFamily="49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800" b="0" i="1" smtClean="0">
                                        <a:latin typeface="Cambria Math" panose="02040503050406030204" pitchFamily="18" charset="0"/>
                                        <a:cs typeface="Courier New" panose="02070309020205020404" pitchFamily="49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800" b="0" i="1" smtClean="0">
                                        <a:latin typeface="Cambria Math" panose="02040503050406030204" pitchFamily="18" charset="0"/>
                                        <a:cs typeface="Courier New" panose="02070309020205020404" pitchFamily="49" charset="0"/>
                                      </a:rPr>
                                      <m:t>16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nl-NL" sz="800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260336123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0" name="Table 9">
                <a:extLst>
                  <a:ext uri="{FF2B5EF4-FFF2-40B4-BE49-F238E27FC236}">
                    <a16:creationId xmlns:a16="http://schemas.microsoft.com/office/drawing/2014/main" id="{7BA247AC-E908-16BC-2090-A94498591312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62189" y="4047895"/>
              <a:ext cx="1151604" cy="1266074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383868">
                      <a:extLst>
                        <a:ext uri="{9D8B030D-6E8A-4147-A177-3AD203B41FA5}">
                          <a16:colId xmlns:a16="http://schemas.microsoft.com/office/drawing/2014/main" val="504309889"/>
                        </a:ext>
                      </a:extLst>
                    </a:gridCol>
                    <a:gridCol w="383868">
                      <a:extLst>
                        <a:ext uri="{9D8B030D-6E8A-4147-A177-3AD203B41FA5}">
                          <a16:colId xmlns:a16="http://schemas.microsoft.com/office/drawing/2014/main" val="2759611042"/>
                        </a:ext>
                      </a:extLst>
                    </a:gridCol>
                    <a:gridCol w="383868">
                      <a:extLst>
                        <a:ext uri="{9D8B030D-6E8A-4147-A177-3AD203B41FA5}">
                          <a16:colId xmlns:a16="http://schemas.microsoft.com/office/drawing/2014/main" val="573025596"/>
                        </a:ext>
                      </a:extLst>
                    </a:gridCol>
                  </a:tblGrid>
                  <a:tr h="434912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175" t="-2817" r="-204762" b="-1957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80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1/8</a:t>
                          </a:r>
                          <a:endParaRPr lang="nl-NL" sz="800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3175" t="-2817" r="-4762" b="-19577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00580204"/>
                      </a:ext>
                    </a:extLst>
                  </a:tr>
                  <a:tr h="39625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80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1/8</a:t>
                          </a:r>
                          <a:endParaRPr lang="nl-NL" sz="800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80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1/4</a:t>
                          </a:r>
                          <a:endParaRPr lang="nl-NL" sz="800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80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1/8</a:t>
                          </a:r>
                          <a:endParaRPr lang="nl-NL" sz="800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150640044"/>
                      </a:ext>
                    </a:extLst>
                  </a:tr>
                  <a:tr h="434912"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175" t="-195775" r="-204762" b="-28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sz="80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1/8</a:t>
                          </a:r>
                          <a:endParaRPr lang="nl-NL" sz="800" dirty="0"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nl-NL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3175" t="-195775" r="-4762" b="-281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60336123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05C76480-1EEE-5882-C543-1619CEE0E91D}"/>
              </a:ext>
            </a:extLst>
          </p:cNvPr>
          <p:cNvGraphicFramePr>
            <a:graphicFrameLocks noGrp="1"/>
          </p:cNvGraphicFramePr>
          <p:nvPr/>
        </p:nvGraphicFramePr>
        <p:xfrm>
          <a:off x="6554834" y="3831584"/>
          <a:ext cx="3070944" cy="265175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3868">
                  <a:extLst>
                    <a:ext uri="{9D8B030D-6E8A-4147-A177-3AD203B41FA5}">
                      <a16:colId xmlns:a16="http://schemas.microsoft.com/office/drawing/2014/main" val="504309889"/>
                    </a:ext>
                  </a:extLst>
                </a:gridCol>
                <a:gridCol w="383868">
                  <a:extLst>
                    <a:ext uri="{9D8B030D-6E8A-4147-A177-3AD203B41FA5}">
                      <a16:colId xmlns:a16="http://schemas.microsoft.com/office/drawing/2014/main" val="2759611042"/>
                    </a:ext>
                  </a:extLst>
                </a:gridCol>
                <a:gridCol w="383868">
                  <a:extLst>
                    <a:ext uri="{9D8B030D-6E8A-4147-A177-3AD203B41FA5}">
                      <a16:colId xmlns:a16="http://schemas.microsoft.com/office/drawing/2014/main" val="573025596"/>
                    </a:ext>
                  </a:extLst>
                </a:gridCol>
                <a:gridCol w="383868">
                  <a:extLst>
                    <a:ext uri="{9D8B030D-6E8A-4147-A177-3AD203B41FA5}">
                      <a16:colId xmlns:a16="http://schemas.microsoft.com/office/drawing/2014/main" val="932893695"/>
                    </a:ext>
                  </a:extLst>
                </a:gridCol>
                <a:gridCol w="383868">
                  <a:extLst>
                    <a:ext uri="{9D8B030D-6E8A-4147-A177-3AD203B41FA5}">
                      <a16:colId xmlns:a16="http://schemas.microsoft.com/office/drawing/2014/main" val="516542315"/>
                    </a:ext>
                  </a:extLst>
                </a:gridCol>
                <a:gridCol w="383868">
                  <a:extLst>
                    <a:ext uri="{9D8B030D-6E8A-4147-A177-3AD203B41FA5}">
                      <a16:colId xmlns:a16="http://schemas.microsoft.com/office/drawing/2014/main" val="3286238936"/>
                    </a:ext>
                  </a:extLst>
                </a:gridCol>
                <a:gridCol w="383868">
                  <a:extLst>
                    <a:ext uri="{9D8B030D-6E8A-4147-A177-3AD203B41FA5}">
                      <a16:colId xmlns:a16="http://schemas.microsoft.com/office/drawing/2014/main" val="634833334"/>
                    </a:ext>
                  </a:extLst>
                </a:gridCol>
                <a:gridCol w="383868">
                  <a:extLst>
                    <a:ext uri="{9D8B030D-6E8A-4147-A177-3AD203B41FA5}">
                      <a16:colId xmlns:a16="http://schemas.microsoft.com/office/drawing/2014/main" val="2271334496"/>
                    </a:ext>
                  </a:extLst>
                </a:gridCol>
              </a:tblGrid>
              <a:tr h="44360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2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2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2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2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2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2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2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2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700580204"/>
                  </a:ext>
                </a:extLst>
              </a:tr>
              <a:tr h="443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2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2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4150640044"/>
                  </a:ext>
                </a:extLst>
              </a:tr>
              <a:tr h="443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2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2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260336123"/>
                  </a:ext>
                </a:extLst>
              </a:tr>
              <a:tr h="443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2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2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356959235"/>
                  </a:ext>
                </a:extLst>
              </a:tr>
              <a:tr h="443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2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2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031222566"/>
                  </a:ext>
                </a:extLst>
              </a:tr>
              <a:tr h="43375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2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2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2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2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2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2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2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2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1085955539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5043D78-B192-CB2A-6356-78F37B6AD926}"/>
                  </a:ext>
                </a:extLst>
              </p:cNvPr>
              <p:cNvSpPr txBox="1"/>
              <p:nvPr/>
            </p:nvSpPr>
            <p:spPr>
              <a:xfrm>
                <a:off x="1721254" y="4503770"/>
                <a:ext cx="27571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⊗</m:t>
                      </m:r>
                    </m:oMath>
                  </m:oMathPara>
                </a14:m>
                <a:endParaRPr lang="nl-NL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5043D78-B192-CB2A-6356-78F37B6AD9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1254" y="4503770"/>
                <a:ext cx="275717" cy="276999"/>
              </a:xfrm>
              <a:prstGeom prst="rect">
                <a:avLst/>
              </a:prstGeom>
              <a:blipFill>
                <a:blip r:embed="rId5"/>
                <a:stretch>
                  <a:fillRect l="-26087" t="-2222" r="-28261" b="-24444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8B939BD-75D2-D8E9-7C9B-AB91FC076E6F}"/>
                  </a:ext>
                </a:extLst>
              </p:cNvPr>
              <p:cNvSpPr txBox="1"/>
              <p:nvPr/>
            </p:nvSpPr>
            <p:spPr>
              <a:xfrm>
                <a:off x="5903436" y="4780769"/>
                <a:ext cx="21961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nl-NL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8B939BD-75D2-D8E9-7C9B-AB91FC076E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3436" y="4780769"/>
                <a:ext cx="219611" cy="276999"/>
              </a:xfrm>
              <a:prstGeom prst="rect">
                <a:avLst/>
              </a:prstGeom>
              <a:blipFill>
                <a:blip r:embed="rId6"/>
                <a:stretch>
                  <a:fillRect l="-11111" r="-13889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28FBB50-E4A9-7531-E900-AD34150EA60F}"/>
              </a:ext>
            </a:extLst>
          </p:cNvPr>
          <p:cNvCxnSpPr/>
          <p:nvPr/>
        </p:nvCxnSpPr>
        <p:spPr>
          <a:xfrm>
            <a:off x="422787" y="3244645"/>
            <a:ext cx="11238271" cy="0"/>
          </a:xfrm>
          <a:prstGeom prst="line">
            <a:avLst/>
          </a:prstGeom>
          <a:ln w="412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88528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FC5E4D9-20F1-78FF-7236-963F864540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70474"/>
            <a:ext cx="12192000" cy="50875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9CA268B-DAB0-36CE-9C1A-A5C732C063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7908" y="0"/>
            <a:ext cx="2676183" cy="158200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A847E94-BB8A-2060-E19F-1025853CCF87}"/>
              </a:ext>
            </a:extLst>
          </p:cNvPr>
          <p:cNvSpPr txBox="1"/>
          <p:nvPr/>
        </p:nvSpPr>
        <p:spPr>
          <a:xfrm>
            <a:off x="8170607" y="606335"/>
            <a:ext cx="38542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dirty="0">
                <a:hlinkClick r:id="rId4"/>
              </a:rPr>
              <a:t>https://setosa.io/ev/image-kernels/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8564505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7B56EE-2168-E155-5F29-C664FFFEF5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CE60CF-64DA-3472-C161-0EE60D08C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rade Gothic Inline" panose="020B0504030203020204" pitchFamily="34" charset="0"/>
              </a:rPr>
              <a:t>Content</a:t>
            </a:r>
            <a:endParaRPr lang="nl-NL" dirty="0">
              <a:latin typeface="Trade Gothic Inline" panose="020B0504030203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11ABF9-84C5-3D95-F54C-07591F357C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Convolution</a:t>
            </a:r>
          </a:p>
          <a:p>
            <a:pPr lvl="1"/>
            <a:r>
              <a:rPr lang="en-US" dirty="0"/>
              <a:t>Theory</a:t>
            </a:r>
          </a:p>
          <a:p>
            <a:pPr lvl="2"/>
            <a:r>
              <a:rPr lang="en-US" dirty="0"/>
              <a:t>1D </a:t>
            </a:r>
          </a:p>
          <a:p>
            <a:pPr lvl="2"/>
            <a:r>
              <a:rPr lang="en-US" dirty="0"/>
              <a:t>signal -&gt; frequency</a:t>
            </a:r>
          </a:p>
          <a:p>
            <a:pPr lvl="2"/>
            <a:r>
              <a:rPr lang="en-US" dirty="0"/>
              <a:t>2D</a:t>
            </a:r>
          </a:p>
          <a:p>
            <a:pPr lvl="1"/>
            <a:r>
              <a:rPr lang="en-US" dirty="0"/>
              <a:t>Applications</a:t>
            </a:r>
          </a:p>
          <a:p>
            <a:pPr lvl="2"/>
            <a:r>
              <a:rPr lang="en-US" dirty="0"/>
              <a:t>canny edge / optical flow/ shift / </a:t>
            </a:r>
            <a:r>
              <a:rPr lang="en-US" dirty="0" err="1"/>
              <a:t>cnn</a:t>
            </a:r>
            <a:r>
              <a:rPr lang="en-US" dirty="0"/>
              <a:t> / template matching</a:t>
            </a:r>
          </a:p>
          <a:p>
            <a:r>
              <a:rPr lang="en-US" dirty="0"/>
              <a:t>...</a:t>
            </a:r>
          </a:p>
          <a:p>
            <a:pPr lvl="2"/>
            <a:endParaRPr lang="en-US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7010718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A210CFF-2263-81C4-3B18-C410F15430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936" y="119779"/>
            <a:ext cx="10515600" cy="1325563"/>
          </a:xfrm>
        </p:spPr>
        <p:txBody>
          <a:bodyPr/>
          <a:lstStyle/>
          <a:p>
            <a:r>
              <a:rPr lang="en-US" dirty="0"/>
              <a:t>Applications – Canny Edge</a:t>
            </a:r>
            <a:endParaRPr lang="nl-NL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4B36293-E833-082F-7D00-2D3D4086C3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255" y="1993491"/>
            <a:ext cx="10791798" cy="4227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791726"/>
      </p:ext>
    </p:extLst>
  </p:cSld>
  <p:clrMapOvr>
    <a:masterClrMapping/>
  </p:clrMapOvr>
  <p:transition spd="slow">
    <p:cover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6FC692-47D5-A19C-DD2D-CF07AC4951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Tijdelijke aanduiding voor inhoud 8">
            <a:extLst>
              <a:ext uri="{FF2B5EF4-FFF2-40B4-BE49-F238E27FC236}">
                <a16:creationId xmlns:a16="http://schemas.microsoft.com/office/drawing/2014/main" id="{DA91554E-2141-D6CD-D67B-FD80E3EAFC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7464" y="1445342"/>
            <a:ext cx="9073516" cy="4320480"/>
          </a:xfr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AC54FD18-7CD3-5644-89B1-2A8B320C8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936" y="119779"/>
            <a:ext cx="10515600" cy="1325563"/>
          </a:xfrm>
        </p:spPr>
        <p:txBody>
          <a:bodyPr/>
          <a:lstStyle/>
          <a:p>
            <a:r>
              <a:rPr lang="en-US" dirty="0"/>
              <a:t>Applications – Optical Flow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5879355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98A8C5-7297-5CF7-71FC-713988DCC5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151125F-5998-B195-8F11-534A4F055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936" y="119779"/>
            <a:ext cx="10515600" cy="1325563"/>
          </a:xfrm>
        </p:spPr>
        <p:txBody>
          <a:bodyPr/>
          <a:lstStyle/>
          <a:p>
            <a:r>
              <a:rPr lang="en-US" dirty="0"/>
              <a:t>Applications - SIFT</a:t>
            </a:r>
            <a:endParaRPr lang="nl-NL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DECB588-47BD-0310-6E3B-ABD4B4E580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5879" y="1309022"/>
            <a:ext cx="9458657" cy="519501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9743FF1-9CA2-BCA8-DF84-4553CDC207F0}"/>
              </a:ext>
            </a:extLst>
          </p:cNvPr>
          <p:cNvSpPr txBox="1"/>
          <p:nvPr/>
        </p:nvSpPr>
        <p:spPr>
          <a:xfrm>
            <a:off x="4090219" y="6488668"/>
            <a:ext cx="1141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keypoints</a:t>
            </a:r>
            <a:endParaRPr lang="nl-NL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980A574-B861-0591-05E4-8B2B77F0937D}"/>
              </a:ext>
            </a:extLst>
          </p:cNvPr>
          <p:cNvCxnSpPr>
            <a:stCxn id="4" idx="0"/>
          </p:cNvCxnSpPr>
          <p:nvPr/>
        </p:nvCxnSpPr>
        <p:spPr>
          <a:xfrm flipH="1" flipV="1">
            <a:off x="4041058" y="5928852"/>
            <a:ext cx="619863" cy="55981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22013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E3AC17-4025-0AE9-9EB8-0ADB01E142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A3893B9-3C4C-C3D4-3F87-37B5246BC8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936" y="119779"/>
            <a:ext cx="10515600" cy="1325563"/>
          </a:xfrm>
        </p:spPr>
        <p:txBody>
          <a:bodyPr/>
          <a:lstStyle/>
          <a:p>
            <a:r>
              <a:rPr lang="en-US" dirty="0"/>
              <a:t>Applications – CNN (Yolo)</a:t>
            </a:r>
            <a:endParaRPr lang="nl-NL" dirty="0"/>
          </a:p>
        </p:txBody>
      </p:sp>
      <p:pic>
        <p:nvPicPr>
          <p:cNvPr id="2" name="2025-03-28 09-45-20">
            <a:hlinkClick r:id="" action="ppaction://media"/>
            <a:extLst>
              <a:ext uri="{FF2B5EF4-FFF2-40B4-BE49-F238E27FC236}">
                <a16:creationId xmlns:a16="http://schemas.microsoft.com/office/drawing/2014/main" id="{96048196-9BA2-DC67-C676-DF1265F9958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70888" y="1957552"/>
            <a:ext cx="6492875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253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0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95715" y="369680"/>
            <a:ext cx="10515600" cy="1325563"/>
          </a:xfrm>
        </p:spPr>
        <p:txBody>
          <a:bodyPr>
            <a:normAutofit/>
          </a:bodyPr>
          <a:lstStyle/>
          <a:p>
            <a:r>
              <a:rPr lang="nl-NL" dirty="0"/>
              <a:t>SIFT &amp; Optical Flow</a:t>
            </a:r>
            <a:br>
              <a:rPr lang="nl-NL" dirty="0"/>
            </a:br>
            <a:r>
              <a:rPr lang="nl-NL" dirty="0"/>
              <a:t>-&gt; Op zoek naar patches die matchen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715" y="2448345"/>
            <a:ext cx="8087158" cy="3960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65973FC-96BC-9632-3FDE-164B9A4454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2709" y="2267703"/>
            <a:ext cx="5669291" cy="4590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304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52400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23" name="Picture 2" descr="im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990601"/>
            <a:ext cx="5638800" cy="4227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24" name="Rectangle 3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pPr eaLnBrk="1" hangingPunct="1"/>
            <a:r>
              <a:rPr lang="en-US"/>
              <a:t>Low-texture region</a:t>
            </a:r>
          </a:p>
        </p:txBody>
      </p:sp>
      <p:sp>
        <p:nvSpPr>
          <p:cNvPr id="30725" name="Line 4"/>
          <p:cNvSpPr>
            <a:spLocks noChangeShapeType="1"/>
          </p:cNvSpPr>
          <p:nvPr/>
        </p:nvSpPr>
        <p:spPr bwMode="auto">
          <a:xfrm flipH="1">
            <a:off x="4511675" y="2732088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nl-NL"/>
          </a:p>
        </p:txBody>
      </p:sp>
      <p:sp>
        <p:nvSpPr>
          <p:cNvPr id="30727" name="Rectangle 6"/>
          <p:cNvSpPr>
            <a:spLocks noChangeArrowheads="1"/>
          </p:cNvSpPr>
          <p:nvPr/>
        </p:nvSpPr>
        <p:spPr bwMode="auto">
          <a:xfrm>
            <a:off x="4327525" y="2655889"/>
            <a:ext cx="152400" cy="130175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065833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52400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747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pPr eaLnBrk="1" hangingPunct="1"/>
            <a:r>
              <a:rPr lang="en-US"/>
              <a:t>Edge</a:t>
            </a:r>
          </a:p>
        </p:txBody>
      </p:sp>
      <p:pic>
        <p:nvPicPr>
          <p:cNvPr id="31748" name="Picture 3" descr="im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990601"/>
            <a:ext cx="5638800" cy="4227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49" name="Line 4"/>
          <p:cNvSpPr>
            <a:spLocks noChangeShapeType="1"/>
          </p:cNvSpPr>
          <p:nvPr/>
        </p:nvSpPr>
        <p:spPr bwMode="auto">
          <a:xfrm flipH="1">
            <a:off x="7880350" y="2111375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nl-NL"/>
          </a:p>
        </p:txBody>
      </p:sp>
      <p:sp>
        <p:nvSpPr>
          <p:cNvPr id="31750" name="Rectangle 5"/>
          <p:cNvSpPr>
            <a:spLocks noChangeArrowheads="1"/>
          </p:cNvSpPr>
          <p:nvPr/>
        </p:nvSpPr>
        <p:spPr bwMode="auto">
          <a:xfrm>
            <a:off x="7664450" y="2057401"/>
            <a:ext cx="152400" cy="130175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602841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52400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771" name="Picture 2" descr="im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990601"/>
            <a:ext cx="5638800" cy="4227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72" name="Rectangle 3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pPr eaLnBrk="1" hangingPunct="1"/>
            <a:r>
              <a:rPr lang="en-US"/>
              <a:t>High-texture region</a:t>
            </a:r>
          </a:p>
        </p:txBody>
      </p:sp>
      <p:sp>
        <p:nvSpPr>
          <p:cNvPr id="32773" name="Line 4"/>
          <p:cNvSpPr>
            <a:spLocks noChangeShapeType="1"/>
          </p:cNvSpPr>
          <p:nvPr/>
        </p:nvSpPr>
        <p:spPr bwMode="auto">
          <a:xfrm flipH="1">
            <a:off x="7612063" y="3908425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nl-NL"/>
          </a:p>
        </p:txBody>
      </p:sp>
      <p:sp>
        <p:nvSpPr>
          <p:cNvPr id="32774" name="Rectangle 5"/>
          <p:cNvSpPr>
            <a:spLocks noChangeArrowheads="1"/>
          </p:cNvSpPr>
          <p:nvPr/>
        </p:nvSpPr>
        <p:spPr bwMode="auto">
          <a:xfrm>
            <a:off x="7439025" y="3843339"/>
            <a:ext cx="152400" cy="130175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035778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le 1"/>
          <p:cNvSpPr>
            <a:spLocks noGrp="1"/>
          </p:cNvSpPr>
          <p:nvPr>
            <p:ph type="title" idx="4294967295"/>
          </p:nvPr>
        </p:nvSpPr>
        <p:spPr>
          <a:xfrm>
            <a:off x="186813" y="-48821"/>
            <a:ext cx="10515600" cy="1325563"/>
          </a:xfrm>
        </p:spPr>
        <p:txBody>
          <a:bodyPr/>
          <a:lstStyle/>
          <a:p>
            <a:r>
              <a:rPr lang="en-US" dirty="0"/>
              <a:t>Hybrid Image</a:t>
            </a:r>
          </a:p>
        </p:txBody>
      </p:sp>
      <p:pic>
        <p:nvPicPr>
          <p:cNvPr id="32772" name="Picture 2" descr="C:\Users\Hoiem\Documents\Classes\Computational Photography - Fall 2010\projects\hybrid\tease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38"/>
          <a:stretch>
            <a:fillRect/>
          </a:stretch>
        </p:blipFill>
        <p:spPr bwMode="auto">
          <a:xfrm>
            <a:off x="5738569" y="2911680"/>
            <a:ext cx="357431" cy="3919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60319247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5F6DF4-740D-154E-F34B-EC0F98C019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le 1">
            <a:extLst>
              <a:ext uri="{FF2B5EF4-FFF2-40B4-BE49-F238E27FC236}">
                <a16:creationId xmlns:a16="http://schemas.microsoft.com/office/drawing/2014/main" id="{B46FE5AE-AE6B-AF85-CE9B-D57C4BA3A0C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86813" y="-48821"/>
            <a:ext cx="10515600" cy="1325563"/>
          </a:xfrm>
        </p:spPr>
        <p:txBody>
          <a:bodyPr/>
          <a:lstStyle/>
          <a:p>
            <a:r>
              <a:rPr lang="en-US" dirty="0"/>
              <a:t>Hybrid Image</a:t>
            </a:r>
          </a:p>
        </p:txBody>
      </p:sp>
      <p:pic>
        <p:nvPicPr>
          <p:cNvPr id="32772" name="Picture 2" descr="C:\Users\Hoiem\Documents\Classes\Computational Photography - Fall 2010\projects\hybrid\teaser.jpg">
            <a:extLst>
              <a:ext uri="{FF2B5EF4-FFF2-40B4-BE49-F238E27FC236}">
                <a16:creationId xmlns:a16="http://schemas.microsoft.com/office/drawing/2014/main" id="{EAB50417-3644-9377-BCC0-F31C5E479F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38"/>
          <a:stretch>
            <a:fillRect/>
          </a:stretch>
        </p:blipFill>
        <p:spPr bwMode="auto">
          <a:xfrm>
            <a:off x="3930444" y="365124"/>
            <a:ext cx="5823156" cy="63856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5064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60466-3CAB-6192-0198-D5943EF05D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 1D</a:t>
            </a:r>
            <a:endParaRPr lang="nl-NL" dirty="0"/>
          </a:p>
        </p:txBody>
      </p:sp>
      <p:pic>
        <p:nvPicPr>
          <p:cNvPr id="1026" name="Picture 2" descr="Convolution in one dimension for neural networks">
            <a:extLst>
              <a:ext uri="{FF2B5EF4-FFF2-40B4-BE49-F238E27FC236}">
                <a16:creationId xmlns:a16="http://schemas.microsoft.com/office/drawing/2014/main" id="{542D0131-4FAA-9218-C122-E29DA232D4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9247" y="2005902"/>
            <a:ext cx="7241513" cy="4073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3FA629D-2023-54B1-882E-A3F9327D517F}"/>
              </a:ext>
            </a:extLst>
          </p:cNvPr>
          <p:cNvSpPr txBox="1"/>
          <p:nvPr/>
        </p:nvSpPr>
        <p:spPr>
          <a:xfrm>
            <a:off x="7284866" y="6488668"/>
            <a:ext cx="60943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dirty="0">
                <a:hlinkClick r:id="rId3"/>
              </a:rPr>
              <a:t>https://e2eml.school/convolution_one_d.html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5569244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81" t="13086" r="32829" b="31296"/>
          <a:stretch>
            <a:fillRect/>
          </a:stretch>
        </p:blipFill>
        <p:spPr bwMode="auto">
          <a:xfrm>
            <a:off x="1798637" y="1238977"/>
            <a:ext cx="8594725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6" name="TextBox 4"/>
          <p:cNvSpPr txBox="1">
            <a:spLocks noChangeArrowheads="1"/>
          </p:cNvSpPr>
          <p:nvPr/>
        </p:nvSpPr>
        <p:spPr bwMode="auto">
          <a:xfrm>
            <a:off x="4174306" y="666023"/>
            <a:ext cx="35909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en-US" dirty="0"/>
              <a:t>High frequency </a:t>
            </a:r>
            <a:r>
              <a:rPr lang="en-US" dirty="0">
                <a:sym typeface="Wingdings" pitchFamily="2" charset="2"/>
              </a:rPr>
              <a:t> Low frequency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35443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a person's face&#10;&#10;AI-generated content may be incorrect.">
            <a:extLst>
              <a:ext uri="{FF2B5EF4-FFF2-40B4-BE49-F238E27FC236}">
                <a16:creationId xmlns:a16="http://schemas.microsoft.com/office/drawing/2014/main" id="{D56E9D53-4CF6-1E4F-9234-2D25E56101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9419" y="2615381"/>
            <a:ext cx="386735" cy="580103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5F035BF5-3325-4A3A-63AB-364DC9E98B45}"/>
              </a:ext>
            </a:extLst>
          </p:cNvPr>
          <p:cNvSpPr txBox="1">
            <a:spLocks/>
          </p:cNvSpPr>
          <p:nvPr/>
        </p:nvSpPr>
        <p:spPr>
          <a:xfrm>
            <a:off x="186813" y="-4882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Hybrid 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00869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2E2451-9DD2-CA05-9B90-D15C7B4C52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a person's face&#10;&#10;AI-generated content may be incorrect.">
            <a:extLst>
              <a:ext uri="{FF2B5EF4-FFF2-40B4-BE49-F238E27FC236}">
                <a16:creationId xmlns:a16="http://schemas.microsoft.com/office/drawing/2014/main" id="{7A139901-2BDB-271D-0572-FE0FE89854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5755" y="235975"/>
            <a:ext cx="4257368" cy="63860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0D2F19-6B94-6CCA-1A62-D2B54BCD5AAF}"/>
              </a:ext>
            </a:extLst>
          </p:cNvPr>
          <p:cNvSpPr txBox="1">
            <a:spLocks/>
          </p:cNvSpPr>
          <p:nvPr/>
        </p:nvSpPr>
        <p:spPr>
          <a:xfrm>
            <a:off x="186813" y="-4882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Hybrid 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17528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CCA836-75D0-7B37-1E54-C84E4BD0CA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194" name="Object 3">
            <a:extLst>
              <a:ext uri="{FF2B5EF4-FFF2-40B4-BE49-F238E27FC236}">
                <a16:creationId xmlns:a16="http://schemas.microsoft.com/office/drawing/2014/main" id="{7FE638DD-FE46-11A0-5EEB-F8DFDB8081A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63397720"/>
              </p:ext>
            </p:extLst>
          </p:nvPr>
        </p:nvGraphicFramePr>
        <p:xfrm>
          <a:off x="344130" y="105569"/>
          <a:ext cx="2733675" cy="1920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hoto Editor Photo" r:id="rId4" imgW="4133333" imgH="2905531" progId="MSPhotoEd.3">
                  <p:embed/>
                </p:oleObj>
              </mc:Choice>
              <mc:Fallback>
                <p:oleObj name="Photo Editor Photo" r:id="rId4" imgW="4133333" imgH="2905531" progId="MSPhotoEd.3">
                  <p:embed/>
                  <p:pic>
                    <p:nvPicPr>
                      <p:cNvPr id="8194" name="Object 3">
                        <a:extLst>
                          <a:ext uri="{FF2B5EF4-FFF2-40B4-BE49-F238E27FC236}">
                            <a16:creationId xmlns:a16="http://schemas.microsoft.com/office/drawing/2014/main" id="{7FE638DD-FE46-11A0-5EEB-F8DFDB8081A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4130" y="105569"/>
                        <a:ext cx="2733675" cy="1920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198" name="Picture 5" descr="Edittex">
            <a:extLst>
              <a:ext uri="{FF2B5EF4-FFF2-40B4-BE49-F238E27FC236}">
                <a16:creationId xmlns:a16="http://schemas.microsoft.com/office/drawing/2014/main" id="{7EFA3437-A84D-5E68-563C-579AE91360F8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843" y="2503488"/>
            <a:ext cx="2747962" cy="598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01" name="Text Box 14">
            <a:extLst>
              <a:ext uri="{FF2B5EF4-FFF2-40B4-BE49-F238E27FC236}">
                <a16:creationId xmlns:a16="http://schemas.microsoft.com/office/drawing/2014/main" id="{B886AD68-9D9C-83C0-4619-6D57BB21B2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4380" y="2125662"/>
            <a:ext cx="11493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dirty="0"/>
              <a:t>Gaussian</a:t>
            </a:r>
          </a:p>
        </p:txBody>
      </p:sp>
    </p:spTree>
    <p:extLst>
      <p:ext uri="{BB962C8B-B14F-4D97-AF65-F5344CB8AC3E}">
        <p14:creationId xmlns:p14="http://schemas.microsoft.com/office/powerpoint/2010/main" val="13429548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B2E645-A95F-61EA-6102-528F66A48A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2FCAA4C-ADE0-7EBA-A9B8-849F4A50D0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5621" y="1227843"/>
            <a:ext cx="10539798" cy="5435735"/>
          </a:xfrm>
          <a:prstGeom prst="rect">
            <a:avLst/>
          </a:prstGeom>
        </p:spPr>
      </p:pic>
      <p:graphicFrame>
        <p:nvGraphicFramePr>
          <p:cNvPr id="8194" name="Object 3">
            <a:extLst>
              <a:ext uri="{FF2B5EF4-FFF2-40B4-BE49-F238E27FC236}">
                <a16:creationId xmlns:a16="http://schemas.microsoft.com/office/drawing/2014/main" id="{DDA938BC-C225-83F0-7293-A499CA85877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63264359"/>
              </p:ext>
            </p:extLst>
          </p:nvPr>
        </p:nvGraphicFramePr>
        <p:xfrm>
          <a:off x="344131" y="105569"/>
          <a:ext cx="1277014" cy="8973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hoto Editor Photo" r:id="rId5" imgW="4133333" imgH="2905531" progId="MSPhotoEd.3">
                  <p:embed/>
                </p:oleObj>
              </mc:Choice>
              <mc:Fallback>
                <p:oleObj name="Photo Editor Photo" r:id="rId5" imgW="4133333" imgH="2905531" progId="MSPhotoEd.3">
                  <p:embed/>
                  <p:pic>
                    <p:nvPicPr>
                      <p:cNvPr id="8194" name="Object 3">
                        <a:extLst>
                          <a:ext uri="{FF2B5EF4-FFF2-40B4-BE49-F238E27FC236}">
                            <a16:creationId xmlns:a16="http://schemas.microsoft.com/office/drawing/2014/main" id="{DDA938BC-C225-83F0-7293-A499CA85877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4131" y="105569"/>
                        <a:ext cx="1277014" cy="89732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198" name="Picture 5" descr="Edittex">
            <a:extLst>
              <a:ext uri="{FF2B5EF4-FFF2-40B4-BE49-F238E27FC236}">
                <a16:creationId xmlns:a16="http://schemas.microsoft.com/office/drawing/2014/main" id="{17A36BC0-DE3E-EDA6-9B78-FA3F671152EE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9082" y="119298"/>
            <a:ext cx="2747962" cy="598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01" name="Text Box 14">
            <a:extLst>
              <a:ext uri="{FF2B5EF4-FFF2-40B4-BE49-F238E27FC236}">
                <a16:creationId xmlns:a16="http://schemas.microsoft.com/office/drawing/2014/main" id="{1A8AC2E2-8C65-F7B0-643A-3A768F3B42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10354" y="235186"/>
            <a:ext cx="11493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dirty="0"/>
              <a:t>Gaussian</a:t>
            </a:r>
          </a:p>
        </p:txBody>
      </p:sp>
    </p:spTree>
    <p:extLst>
      <p:ext uri="{BB962C8B-B14F-4D97-AF65-F5344CB8AC3E}">
        <p14:creationId xmlns:p14="http://schemas.microsoft.com/office/powerpoint/2010/main" val="28814865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21898C-D347-C418-636E-3E98716075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E542839-40CA-92E4-DDC8-527E3F8910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5621" y="1227843"/>
            <a:ext cx="10539798" cy="5435735"/>
          </a:xfrm>
          <a:prstGeom prst="rect">
            <a:avLst/>
          </a:prstGeom>
        </p:spPr>
      </p:pic>
      <p:graphicFrame>
        <p:nvGraphicFramePr>
          <p:cNvPr id="8194" name="Object 3">
            <a:extLst>
              <a:ext uri="{FF2B5EF4-FFF2-40B4-BE49-F238E27FC236}">
                <a16:creationId xmlns:a16="http://schemas.microsoft.com/office/drawing/2014/main" id="{5D4798EA-D32C-3F13-3C83-59C12C56CC6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44131" y="105569"/>
          <a:ext cx="1277014" cy="8973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hoto Editor Photo" r:id="rId5" imgW="4133333" imgH="2905531" progId="MSPhotoEd.3">
                  <p:embed/>
                </p:oleObj>
              </mc:Choice>
              <mc:Fallback>
                <p:oleObj name="Photo Editor Photo" r:id="rId5" imgW="4133333" imgH="2905531" progId="MSPhotoEd.3">
                  <p:embed/>
                  <p:pic>
                    <p:nvPicPr>
                      <p:cNvPr id="8194" name="Object 3">
                        <a:extLst>
                          <a:ext uri="{FF2B5EF4-FFF2-40B4-BE49-F238E27FC236}">
                            <a16:creationId xmlns:a16="http://schemas.microsoft.com/office/drawing/2014/main" id="{5D4798EA-D32C-3F13-3C83-59C12C56CC6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4131" y="105569"/>
                        <a:ext cx="1277014" cy="89732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198" name="Picture 5" descr="Edittex">
            <a:extLst>
              <a:ext uri="{FF2B5EF4-FFF2-40B4-BE49-F238E27FC236}">
                <a16:creationId xmlns:a16="http://schemas.microsoft.com/office/drawing/2014/main" id="{D30E2912-E98A-E7DA-C7E0-B6D6BEE622A7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9082" y="119298"/>
            <a:ext cx="2747962" cy="598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01" name="Text Box 14">
            <a:extLst>
              <a:ext uri="{FF2B5EF4-FFF2-40B4-BE49-F238E27FC236}">
                <a16:creationId xmlns:a16="http://schemas.microsoft.com/office/drawing/2014/main" id="{89C9C92B-8362-8357-7E6B-A6CD0B8988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10354" y="235186"/>
            <a:ext cx="11493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dirty="0"/>
              <a:t>Gaussian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32E4F20-65E7-F9F1-1EBB-850E06869EA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31243" y="1463029"/>
            <a:ext cx="10460757" cy="5394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5602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26F3C2-20AC-F748-6483-E8BB5F1676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7A8BB67-BFE5-ABD7-2541-E7C7DEBD18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5621" y="1227843"/>
            <a:ext cx="10539798" cy="5435735"/>
          </a:xfrm>
          <a:prstGeom prst="rect">
            <a:avLst/>
          </a:prstGeom>
        </p:spPr>
      </p:pic>
      <p:graphicFrame>
        <p:nvGraphicFramePr>
          <p:cNvPr id="8194" name="Object 3">
            <a:extLst>
              <a:ext uri="{FF2B5EF4-FFF2-40B4-BE49-F238E27FC236}">
                <a16:creationId xmlns:a16="http://schemas.microsoft.com/office/drawing/2014/main" id="{3F6CD0BD-BE0D-5758-6B1B-9BC5E07F76B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44131" y="105569"/>
          <a:ext cx="1277014" cy="8973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hoto Editor Photo" r:id="rId5" imgW="4133333" imgH="2905531" progId="MSPhotoEd.3">
                  <p:embed/>
                </p:oleObj>
              </mc:Choice>
              <mc:Fallback>
                <p:oleObj name="Photo Editor Photo" r:id="rId5" imgW="4133333" imgH="2905531" progId="MSPhotoEd.3">
                  <p:embed/>
                  <p:pic>
                    <p:nvPicPr>
                      <p:cNvPr id="8194" name="Object 3">
                        <a:extLst>
                          <a:ext uri="{FF2B5EF4-FFF2-40B4-BE49-F238E27FC236}">
                            <a16:creationId xmlns:a16="http://schemas.microsoft.com/office/drawing/2014/main" id="{3F6CD0BD-BE0D-5758-6B1B-9BC5E07F76B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4131" y="105569"/>
                        <a:ext cx="1277014" cy="89732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198" name="Picture 5" descr="Edittex">
            <a:extLst>
              <a:ext uri="{FF2B5EF4-FFF2-40B4-BE49-F238E27FC236}">
                <a16:creationId xmlns:a16="http://schemas.microsoft.com/office/drawing/2014/main" id="{0FD4CA93-E1FE-F4AD-ADCD-6D37455878CB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9082" y="119298"/>
            <a:ext cx="2747962" cy="598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01" name="Text Box 14">
            <a:extLst>
              <a:ext uri="{FF2B5EF4-FFF2-40B4-BE49-F238E27FC236}">
                <a16:creationId xmlns:a16="http://schemas.microsoft.com/office/drawing/2014/main" id="{63C3051A-602B-F055-C6C9-DC83AFEFB5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10354" y="235186"/>
            <a:ext cx="11493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dirty="0"/>
              <a:t>Gaussian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A744C43-F435-3528-C5CA-925DCFD434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31243" y="1463029"/>
            <a:ext cx="10460757" cy="539497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C10C13C-1430-9BF7-076A-D1494D6703B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22709" y="2267703"/>
            <a:ext cx="5669291" cy="4590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1225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E20259-891B-568D-3AE8-DEE6652C82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194" name="Object 3">
            <a:extLst>
              <a:ext uri="{FF2B5EF4-FFF2-40B4-BE49-F238E27FC236}">
                <a16:creationId xmlns:a16="http://schemas.microsoft.com/office/drawing/2014/main" id="{5B74B8B8-4017-0BC3-40D5-F11583C5251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44130" y="105569"/>
          <a:ext cx="2733675" cy="1920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hoto Editor Photo" r:id="rId8" imgW="4133333" imgH="2905531" progId="MSPhotoEd.3">
                  <p:embed/>
                </p:oleObj>
              </mc:Choice>
              <mc:Fallback>
                <p:oleObj name="Photo Editor Photo" r:id="rId8" imgW="4133333" imgH="2905531" progId="MSPhotoEd.3">
                  <p:embed/>
                  <p:pic>
                    <p:nvPicPr>
                      <p:cNvPr id="8194" name="Object 3">
                        <a:extLst>
                          <a:ext uri="{FF2B5EF4-FFF2-40B4-BE49-F238E27FC236}">
                            <a16:creationId xmlns:a16="http://schemas.microsoft.com/office/drawing/2014/main" id="{5B74B8B8-4017-0BC3-40D5-F11583C5251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4130" y="105569"/>
                        <a:ext cx="2733675" cy="1920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198" name="Picture 5" descr="Edittex">
            <a:extLst>
              <a:ext uri="{FF2B5EF4-FFF2-40B4-BE49-F238E27FC236}">
                <a16:creationId xmlns:a16="http://schemas.microsoft.com/office/drawing/2014/main" id="{8CE32B70-01BE-5316-3E7A-2FF1F2AFEE3D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843" y="2503488"/>
            <a:ext cx="2747962" cy="598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01" name="Text Box 14">
            <a:extLst>
              <a:ext uri="{FF2B5EF4-FFF2-40B4-BE49-F238E27FC236}">
                <a16:creationId xmlns:a16="http://schemas.microsoft.com/office/drawing/2014/main" id="{A72DB3A2-16E8-76D8-203E-3B1BEDA13E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4380" y="2125662"/>
            <a:ext cx="11493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dirty="0"/>
              <a:t>Gaussian</a:t>
            </a:r>
          </a:p>
        </p:txBody>
      </p:sp>
      <p:graphicFrame>
        <p:nvGraphicFramePr>
          <p:cNvPr id="2" name="Object 4">
            <a:extLst>
              <a:ext uri="{FF2B5EF4-FFF2-40B4-BE49-F238E27FC236}">
                <a16:creationId xmlns:a16="http://schemas.microsoft.com/office/drawing/2014/main" id="{0005BB34-3777-44F5-3880-00CCE8193E3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88923929"/>
              </p:ext>
            </p:extLst>
          </p:nvPr>
        </p:nvGraphicFramePr>
        <p:xfrm>
          <a:off x="4055807" y="1784350"/>
          <a:ext cx="3006725" cy="1317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hoto Editor Photo" r:id="rId11" imgW="6001588" imgH="2629267" progId="MSPhotoEd.3">
                  <p:embed/>
                </p:oleObj>
              </mc:Choice>
              <mc:Fallback>
                <p:oleObj name="Photo Editor Photo" r:id="rId11" imgW="6001588" imgH="2629267" progId="MSPhotoEd.3">
                  <p:embed/>
                  <p:pic>
                    <p:nvPicPr>
                      <p:cNvPr id="2" name="Object 4">
                        <a:extLst>
                          <a:ext uri="{FF2B5EF4-FFF2-40B4-BE49-F238E27FC236}">
                            <a16:creationId xmlns:a16="http://schemas.microsoft.com/office/drawing/2014/main" id="{0005BB34-3777-44F5-3880-00CCE8193E3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55807" y="1784350"/>
                        <a:ext cx="3006725" cy="1317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 Box 15">
            <a:extLst>
              <a:ext uri="{FF2B5EF4-FFF2-40B4-BE49-F238E27FC236}">
                <a16:creationId xmlns:a16="http://schemas.microsoft.com/office/drawing/2014/main" id="{5EAD0A30-5DD4-F423-00E6-1731990E9A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39956" y="3040062"/>
            <a:ext cx="24447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/>
              <a:t>derivative of Gaussian</a:t>
            </a:r>
          </a:p>
        </p:txBody>
      </p:sp>
      <p:pic>
        <p:nvPicPr>
          <p:cNvPr id="4" name="Picture 16" descr="Edittex">
            <a:extLst>
              <a:ext uri="{FF2B5EF4-FFF2-40B4-BE49-F238E27FC236}">
                <a16:creationId xmlns:a16="http://schemas.microsoft.com/office/drawing/2014/main" id="{7EBF6164-55CC-F1B0-201C-11EC36610432}"/>
              </a:ext>
            </a:extLst>
          </p:cNvPr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9744" y="3475037"/>
            <a:ext cx="1187450" cy="52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6" name="Object 11">
            <a:extLst>
              <a:ext uri="{FF2B5EF4-FFF2-40B4-BE49-F238E27FC236}">
                <a16:creationId xmlns:a16="http://schemas.microsoft.com/office/drawing/2014/main" id="{310EAC2B-9755-331F-6BF9-FDC1FB01DE5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163540" y="2704305"/>
          <a:ext cx="2600325" cy="2638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hoto Editor Photo" r:id="rId14" imgW="2600000" imgH="2638095" progId="MSPhotoEd.3">
                  <p:embed/>
                </p:oleObj>
              </mc:Choice>
              <mc:Fallback>
                <p:oleObj name="Photo Editor Photo" r:id="rId14" imgW="2600000" imgH="2638095" progId="MSPhotoEd.3">
                  <p:embed/>
                  <p:pic>
                    <p:nvPicPr>
                      <p:cNvPr id="6" name="Object 11">
                        <a:extLst>
                          <a:ext uri="{FF2B5EF4-FFF2-40B4-BE49-F238E27FC236}">
                            <a16:creationId xmlns:a16="http://schemas.microsoft.com/office/drawing/2014/main" id="{310EAC2B-9755-331F-6BF9-FDC1FB01DE5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63540" y="2704305"/>
                        <a:ext cx="2600325" cy="2638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12" descr="Edittex">
            <a:extLst>
              <a:ext uri="{FF2B5EF4-FFF2-40B4-BE49-F238E27FC236}">
                <a16:creationId xmlns:a16="http://schemas.microsoft.com/office/drawing/2014/main" id="{F7AD1537-0617-5B8F-A7E0-38F092711D25}"/>
              </a:ext>
            </a:extLst>
          </p:cNvPr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9703" y="4215605"/>
            <a:ext cx="1211262" cy="28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 Box 13">
            <a:extLst>
              <a:ext uri="{FF2B5EF4-FFF2-40B4-BE49-F238E27FC236}">
                <a16:creationId xmlns:a16="http://schemas.microsoft.com/office/drawing/2014/main" id="{E31E7557-60C4-FF8F-32D1-A8AA843A29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42915" y="2309018"/>
            <a:ext cx="24447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/>
              <a:t>Laplacian of Gaussian</a:t>
            </a:r>
          </a:p>
        </p:txBody>
      </p:sp>
      <p:grpSp>
        <p:nvGrpSpPr>
          <p:cNvPr id="9" name="Group 6">
            <a:extLst>
              <a:ext uri="{FF2B5EF4-FFF2-40B4-BE49-F238E27FC236}">
                <a16:creationId xmlns:a16="http://schemas.microsoft.com/office/drawing/2014/main" id="{743DA6F1-6083-D5E6-F1BD-EBF2D3EB9604}"/>
              </a:ext>
            </a:extLst>
          </p:cNvPr>
          <p:cNvGrpSpPr>
            <a:grpSpLocks/>
          </p:cNvGrpSpPr>
          <p:nvPr/>
        </p:nvGrpSpPr>
        <p:grpSpPr bwMode="auto">
          <a:xfrm>
            <a:off x="1795848" y="5342730"/>
            <a:ext cx="4034681" cy="1246238"/>
            <a:chOff x="432" y="3120"/>
            <a:chExt cx="4896" cy="768"/>
          </a:xfrm>
        </p:grpSpPr>
        <p:sp>
          <p:nvSpPr>
            <p:cNvPr id="10" name="Rectangle 7">
              <a:extLst>
                <a:ext uri="{FF2B5EF4-FFF2-40B4-BE49-F238E27FC236}">
                  <a16:creationId xmlns:a16="http://schemas.microsoft.com/office/drawing/2014/main" id="{3E7B5820-EFE4-09E3-DF20-E192019278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2" y="3120"/>
              <a:ext cx="4896" cy="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342900" indent="-342900">
                <a:spcBef>
                  <a:spcPct val="20000"/>
                </a:spcBef>
              </a:pPr>
              <a:r>
                <a:rPr lang="en-US" sz="2000"/>
                <a:t>      is the </a:t>
              </a:r>
              <a:r>
                <a:rPr lang="en-US" sz="2000" b="1"/>
                <a:t>Laplacian</a:t>
              </a:r>
              <a:r>
                <a:rPr lang="en-US" sz="2000"/>
                <a:t> operator:</a:t>
              </a:r>
            </a:p>
          </p:txBody>
        </p:sp>
        <p:pic>
          <p:nvPicPr>
            <p:cNvPr id="11" name="Picture 8" descr="Edittex">
              <a:extLst>
                <a:ext uri="{FF2B5EF4-FFF2-40B4-BE49-F238E27FC236}">
                  <a16:creationId xmlns:a16="http://schemas.microsoft.com/office/drawing/2014/main" id="{ACB3EFAF-7C0C-11C9-48E0-F398431863C7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4"/>
              </p:custDataLst>
            </p:nvPr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" y="3120"/>
              <a:ext cx="246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" name="Picture 9" descr="Edittex">
              <a:extLst>
                <a:ext uri="{FF2B5EF4-FFF2-40B4-BE49-F238E27FC236}">
                  <a16:creationId xmlns:a16="http://schemas.microsoft.com/office/drawing/2014/main" id="{B174E511-AC44-8188-D20C-2DE6F9F9FBD3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5"/>
              </p:custDataLst>
            </p:nvPr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1" y="3407"/>
              <a:ext cx="2585" cy="3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9798230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0220AB-FC44-E24E-23BC-127AB5523D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11">
            <a:extLst>
              <a:ext uri="{FF2B5EF4-FFF2-40B4-BE49-F238E27FC236}">
                <a16:creationId xmlns:a16="http://schemas.microsoft.com/office/drawing/2014/main" id="{CFE17513-08F6-140B-0F71-96484E6A61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03275932"/>
              </p:ext>
            </p:extLst>
          </p:nvPr>
        </p:nvGraphicFramePr>
        <p:xfrm>
          <a:off x="337062" y="531376"/>
          <a:ext cx="1927937" cy="19561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hoto Editor Photo" r:id="rId4" imgW="2600000" imgH="2638095" progId="MSPhotoEd.3">
                  <p:embed/>
                </p:oleObj>
              </mc:Choice>
              <mc:Fallback>
                <p:oleObj name="Photo Editor Photo" r:id="rId4" imgW="2600000" imgH="2638095" progId="MSPhotoEd.3">
                  <p:embed/>
                  <p:pic>
                    <p:nvPicPr>
                      <p:cNvPr id="6" name="Object 11">
                        <a:extLst>
                          <a:ext uri="{FF2B5EF4-FFF2-40B4-BE49-F238E27FC236}">
                            <a16:creationId xmlns:a16="http://schemas.microsoft.com/office/drawing/2014/main" id="{CFE17513-08F6-140B-0F71-96484E6A613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7062" y="531376"/>
                        <a:ext cx="1927937" cy="195618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12" descr="Edittex">
            <a:extLst>
              <a:ext uri="{FF2B5EF4-FFF2-40B4-BE49-F238E27FC236}">
                <a16:creationId xmlns:a16="http://schemas.microsoft.com/office/drawing/2014/main" id="{55786774-899F-CBFC-5426-942A42085758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9368" y="1220543"/>
            <a:ext cx="1211262" cy="28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 Box 13">
            <a:extLst>
              <a:ext uri="{FF2B5EF4-FFF2-40B4-BE49-F238E27FC236}">
                <a16:creationId xmlns:a16="http://schemas.microsoft.com/office/drawing/2014/main" id="{1CDD0F79-96AA-FEAF-A592-04F4255560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6437" y="136089"/>
            <a:ext cx="24447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/>
              <a:t>Laplacian of Gaussian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DBA9B05-21E4-BA58-C16B-8745EACED06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59639" y="194834"/>
            <a:ext cx="3210373" cy="262926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714378B-AF7B-A938-6CEA-1BE8B9D3B6D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9881" y="3541843"/>
            <a:ext cx="10872238" cy="3035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0878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C270095-D49B-4790-27BA-2836027580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9909" y="1382799"/>
            <a:ext cx="5669291" cy="4590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44570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8E690A-E6E8-7EF5-99E9-9C7A457176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Convolution showing kernel being reproduced by several delta functions">
            <a:extLst>
              <a:ext uri="{FF2B5EF4-FFF2-40B4-BE49-F238E27FC236}">
                <a16:creationId xmlns:a16="http://schemas.microsoft.com/office/drawing/2014/main" id="{874CA55C-C726-2FE3-0610-1F7BAE8549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9246" y="2005901"/>
            <a:ext cx="7241513" cy="4073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BCBECBC-FA5A-101B-03DF-9D143EE90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 1D</a:t>
            </a:r>
            <a:endParaRPr lang="nl-NL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A0CE9D-3349-9427-EFF5-342FAF4A9CD8}"/>
              </a:ext>
            </a:extLst>
          </p:cNvPr>
          <p:cNvSpPr txBox="1"/>
          <p:nvPr/>
        </p:nvSpPr>
        <p:spPr>
          <a:xfrm>
            <a:off x="7284866" y="6488668"/>
            <a:ext cx="60943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dirty="0">
                <a:hlinkClick r:id="rId3"/>
              </a:rPr>
              <a:t>https://e2eml.school/convolution_one_d.html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96464429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idx="4294967295"/>
          </p:nvPr>
        </p:nvSpPr>
        <p:spPr>
          <a:xfrm>
            <a:off x="0" y="274638"/>
            <a:ext cx="10382250" cy="561975"/>
          </a:xfrm>
        </p:spPr>
        <p:txBody>
          <a:bodyPr>
            <a:normAutofit fontScale="90000"/>
          </a:bodyPr>
          <a:lstStyle/>
          <a:p>
            <a:r>
              <a:rPr lang="nl-NL" dirty="0"/>
              <a:t>Keypoint beschrijving </a:t>
            </a:r>
            <a:r>
              <a:rPr lang="en-US" dirty="0"/>
              <a:t>(1)</a:t>
            </a:r>
            <a:endParaRPr lang="nl-NL" dirty="0"/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1624" y="980728"/>
            <a:ext cx="5676900" cy="3517900"/>
          </a:xfrm>
          <a:prstGeom prst="rect">
            <a:avLst/>
          </a:prstGeom>
        </p:spPr>
      </p:pic>
      <p:sp>
        <p:nvSpPr>
          <p:cNvPr id="7" name="Tekstvak 6"/>
          <p:cNvSpPr txBox="1"/>
          <p:nvPr/>
        </p:nvSpPr>
        <p:spPr>
          <a:xfrm>
            <a:off x="2567608" y="4221089"/>
            <a:ext cx="6480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rgbClr val="0033CC"/>
                </a:solidFill>
              </a:rPr>
              <a:t>Voor alle pixels rondom het keypoint worden de grootte en richting van het intensiteitsverloop berekend:</a:t>
            </a:r>
          </a:p>
        </p:txBody>
      </p:sp>
      <p:pic>
        <p:nvPicPr>
          <p:cNvPr id="8" name="Afbeelding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5601" y="4869160"/>
            <a:ext cx="6600825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46033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idx="4294967295"/>
          </p:nvPr>
        </p:nvSpPr>
        <p:spPr>
          <a:xfrm>
            <a:off x="0" y="274638"/>
            <a:ext cx="10382250" cy="561975"/>
          </a:xfrm>
        </p:spPr>
        <p:txBody>
          <a:bodyPr>
            <a:normAutofit fontScale="90000"/>
          </a:bodyPr>
          <a:lstStyle/>
          <a:p>
            <a:r>
              <a:rPr lang="nl-NL" dirty="0"/>
              <a:t>Keypoint beschrijving </a:t>
            </a:r>
            <a:r>
              <a:rPr lang="en-US" dirty="0"/>
              <a:t>(2)</a:t>
            </a:r>
            <a:endParaRPr lang="nl-NL" dirty="0"/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5560" y="1052736"/>
            <a:ext cx="5372100" cy="3517900"/>
          </a:xfrm>
          <a:prstGeom prst="rect">
            <a:avLst/>
          </a:prstGeom>
        </p:spPr>
      </p:pic>
      <p:sp>
        <p:nvSpPr>
          <p:cNvPr id="8" name="Tekstvak 7"/>
          <p:cNvSpPr txBox="1"/>
          <p:nvPr/>
        </p:nvSpPr>
        <p:spPr>
          <a:xfrm>
            <a:off x="2423592" y="4726885"/>
            <a:ext cx="648072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nl-NL" dirty="0">
                <a:solidFill>
                  <a:srgbClr val="0033CC"/>
                </a:solidFill>
              </a:rPr>
              <a:t>Richtingen (</a:t>
            </a:r>
            <a:r>
              <a:rPr lang="el-GR" dirty="0">
                <a:solidFill>
                  <a:srgbClr val="0033CC"/>
                </a:solidFill>
                <a:latin typeface="Arial"/>
                <a:cs typeface="Arial"/>
              </a:rPr>
              <a:t>θ</a:t>
            </a:r>
            <a:r>
              <a:rPr lang="en-GB" dirty="0">
                <a:solidFill>
                  <a:srgbClr val="0033CC"/>
                </a:solidFill>
                <a:latin typeface="Arial"/>
                <a:cs typeface="Arial"/>
              </a:rPr>
              <a:t>)</a:t>
            </a:r>
            <a:r>
              <a:rPr lang="nl-NL" dirty="0">
                <a:solidFill>
                  <a:srgbClr val="0033CC"/>
                </a:solidFill>
              </a:rPr>
              <a:t> worden opgedeeld in 36 histogram </a:t>
            </a:r>
            <a:r>
              <a:rPr lang="nl-NL" dirty="0" err="1">
                <a:solidFill>
                  <a:srgbClr val="0033CC"/>
                </a:solidFill>
              </a:rPr>
              <a:t>bin’s</a:t>
            </a:r>
            <a:r>
              <a:rPr lang="nl-NL" dirty="0">
                <a:solidFill>
                  <a:srgbClr val="0033CC"/>
                </a:solidFill>
              </a:rPr>
              <a:t>;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nl-NL" dirty="0">
                <a:solidFill>
                  <a:srgbClr val="0033CC"/>
                </a:solidFill>
              </a:rPr>
              <a:t>0 – 9</a:t>
            </a:r>
            <a:r>
              <a:rPr lang="nl-NL" dirty="0">
                <a:solidFill>
                  <a:srgbClr val="0033CC"/>
                </a:solidFill>
                <a:latin typeface="Arial"/>
                <a:cs typeface="Arial"/>
              </a:rPr>
              <a:t>°, 10 – 19°, etc.;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nl-NL" dirty="0">
                <a:solidFill>
                  <a:srgbClr val="0033CC"/>
                </a:solidFill>
                <a:latin typeface="Arial"/>
                <a:cs typeface="Arial"/>
              </a:rPr>
              <a:t>Aan de bin wordt een waarde toegevoegd overeenkomend met de grootte (m) van het intensiteitsverloop;</a:t>
            </a:r>
            <a:endParaRPr lang="nl-NL" dirty="0">
              <a:solidFill>
                <a:srgbClr val="0033CC"/>
              </a:solidFill>
            </a:endParaRPr>
          </a:p>
          <a:p>
            <a:endParaRPr lang="nl-NL" dirty="0">
              <a:solidFill>
                <a:srgbClr val="0033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0371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idx="4294967295"/>
          </p:nvPr>
        </p:nvSpPr>
        <p:spPr>
          <a:xfrm>
            <a:off x="0" y="274638"/>
            <a:ext cx="10382250" cy="561975"/>
          </a:xfrm>
        </p:spPr>
        <p:txBody>
          <a:bodyPr>
            <a:normAutofit fontScale="90000"/>
          </a:bodyPr>
          <a:lstStyle/>
          <a:p>
            <a:r>
              <a:rPr lang="nl-NL" dirty="0"/>
              <a:t>Keypoint beschrijving </a:t>
            </a:r>
            <a:r>
              <a:rPr lang="en-US" dirty="0"/>
              <a:t>(3) </a:t>
            </a:r>
            <a:r>
              <a:rPr lang="nl-NL" dirty="0"/>
              <a:t>Resultaat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3589" y="1809750"/>
            <a:ext cx="7191375" cy="3238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7215488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06" name="Title 1"/>
          <p:cNvSpPr>
            <a:spLocks noGrp="1"/>
          </p:cNvSpPr>
          <p:nvPr>
            <p:ph type="title" idx="4294967295"/>
          </p:nvPr>
        </p:nvSpPr>
        <p:spPr>
          <a:xfrm>
            <a:off x="487188" y="320273"/>
            <a:ext cx="6148385" cy="561975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nl-NL" dirty="0"/>
              <a:t>Keypoint beschrijving </a:t>
            </a:r>
            <a:r>
              <a:rPr lang="en-US" dirty="0"/>
              <a:t>(4)</a:t>
            </a:r>
          </a:p>
        </p:txBody>
      </p:sp>
      <p:grpSp>
        <p:nvGrpSpPr>
          <p:cNvPr id="226353" name="Group 6"/>
          <p:cNvGrpSpPr>
            <a:grpSpLocks/>
          </p:cNvGrpSpPr>
          <p:nvPr/>
        </p:nvGrpSpPr>
        <p:grpSpPr bwMode="auto">
          <a:xfrm>
            <a:off x="2351585" y="1938322"/>
            <a:ext cx="4665499" cy="1932928"/>
            <a:chOff x="1056" y="2544"/>
            <a:chExt cx="4108" cy="1656"/>
          </a:xfrm>
        </p:grpSpPr>
        <p:pic>
          <p:nvPicPr>
            <p:cNvPr id="226355" name="Picture 7" descr="descrip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6557" b="8105"/>
            <a:stretch>
              <a:fillRect/>
            </a:stretch>
          </p:blipFill>
          <p:spPr bwMode="auto">
            <a:xfrm>
              <a:off x="1056" y="2544"/>
              <a:ext cx="1505" cy="15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226356" name="Group 8"/>
            <p:cNvGrpSpPr>
              <a:grpSpLocks/>
            </p:cNvGrpSpPr>
            <p:nvPr/>
          </p:nvGrpSpPr>
          <p:grpSpPr bwMode="auto">
            <a:xfrm>
              <a:off x="2725" y="2802"/>
              <a:ext cx="2439" cy="1398"/>
              <a:chOff x="2725" y="2802"/>
              <a:chExt cx="2439" cy="1398"/>
            </a:xfrm>
          </p:grpSpPr>
          <p:grpSp>
            <p:nvGrpSpPr>
              <p:cNvPr id="226357" name="Group 9"/>
              <p:cNvGrpSpPr>
                <a:grpSpLocks/>
              </p:cNvGrpSpPr>
              <p:nvPr/>
            </p:nvGrpSpPr>
            <p:grpSpPr bwMode="auto">
              <a:xfrm>
                <a:off x="3456" y="2802"/>
                <a:ext cx="1708" cy="1398"/>
                <a:chOff x="4080" y="3573"/>
                <a:chExt cx="1083" cy="699"/>
              </a:xfrm>
            </p:grpSpPr>
            <p:sp>
              <p:nvSpPr>
                <p:cNvPr id="226359" name="Freeform 10"/>
                <p:cNvSpPr>
                  <a:spLocks/>
                </p:cNvSpPr>
                <p:nvPr/>
              </p:nvSpPr>
              <p:spPr bwMode="auto">
                <a:xfrm>
                  <a:off x="4129" y="3573"/>
                  <a:ext cx="958" cy="11"/>
                </a:xfrm>
                <a:custGeom>
                  <a:avLst/>
                  <a:gdLst>
                    <a:gd name="T0" fmla="*/ 12 w 8621"/>
                    <a:gd name="T1" fmla="*/ 0 h 101"/>
                    <a:gd name="T2" fmla="*/ 12 w 8621"/>
                    <a:gd name="T3" fmla="*/ 0 h 101"/>
                    <a:gd name="T4" fmla="*/ 0 w 8621"/>
                    <a:gd name="T5" fmla="*/ 0 h 101"/>
                    <a:gd name="T6" fmla="*/ 0 w 8621"/>
                    <a:gd name="T7" fmla="*/ 0 h 101"/>
                    <a:gd name="T8" fmla="*/ 12 w 8621"/>
                    <a:gd name="T9" fmla="*/ 0 h 101"/>
                    <a:gd name="T10" fmla="*/ 12 w 8621"/>
                    <a:gd name="T11" fmla="*/ 0 h 101"/>
                    <a:gd name="T12" fmla="*/ 12 w 8621"/>
                    <a:gd name="T13" fmla="*/ 0 h 101"/>
                    <a:gd name="T14" fmla="*/ 12 w 8621"/>
                    <a:gd name="T15" fmla="*/ 0 h 101"/>
                    <a:gd name="T16" fmla="*/ 12 w 8621"/>
                    <a:gd name="T17" fmla="*/ 0 h 101"/>
                    <a:gd name="T18" fmla="*/ 12 w 8621"/>
                    <a:gd name="T19" fmla="*/ 0 h 101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8621"/>
                    <a:gd name="T31" fmla="*/ 0 h 101"/>
                    <a:gd name="T32" fmla="*/ 8621 w 8621"/>
                    <a:gd name="T33" fmla="*/ 101 h 101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8621" h="101">
                      <a:moveTo>
                        <a:pt x="8621" y="51"/>
                      </a:moveTo>
                      <a:lnTo>
                        <a:pt x="8576" y="0"/>
                      </a:lnTo>
                      <a:lnTo>
                        <a:pt x="0" y="0"/>
                      </a:lnTo>
                      <a:lnTo>
                        <a:pt x="0" y="101"/>
                      </a:lnTo>
                      <a:lnTo>
                        <a:pt x="8576" y="101"/>
                      </a:lnTo>
                      <a:lnTo>
                        <a:pt x="8530" y="51"/>
                      </a:lnTo>
                      <a:lnTo>
                        <a:pt x="8621" y="51"/>
                      </a:lnTo>
                      <a:lnTo>
                        <a:pt x="8621" y="0"/>
                      </a:lnTo>
                      <a:lnTo>
                        <a:pt x="8576" y="0"/>
                      </a:lnTo>
                      <a:lnTo>
                        <a:pt x="8621" y="51"/>
                      </a:lnTo>
                      <a:close/>
                    </a:path>
                  </a:pathLst>
                </a:custGeom>
                <a:solidFill>
                  <a:srgbClr val="1F1A1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nl-NL"/>
                </a:p>
              </p:txBody>
            </p:sp>
            <p:sp>
              <p:nvSpPr>
                <p:cNvPr id="226360" name="Freeform 11"/>
                <p:cNvSpPr>
                  <a:spLocks/>
                </p:cNvSpPr>
                <p:nvPr/>
              </p:nvSpPr>
              <p:spPr bwMode="auto">
                <a:xfrm>
                  <a:off x="5076" y="3579"/>
                  <a:ext cx="11" cy="545"/>
                </a:xfrm>
                <a:custGeom>
                  <a:avLst/>
                  <a:gdLst>
                    <a:gd name="T0" fmla="*/ 0 w 91"/>
                    <a:gd name="T1" fmla="*/ 5 h 5457"/>
                    <a:gd name="T2" fmla="*/ 0 w 91"/>
                    <a:gd name="T3" fmla="*/ 5 h 5457"/>
                    <a:gd name="T4" fmla="*/ 0 w 91"/>
                    <a:gd name="T5" fmla="*/ 0 h 5457"/>
                    <a:gd name="T6" fmla="*/ 0 w 91"/>
                    <a:gd name="T7" fmla="*/ 0 h 5457"/>
                    <a:gd name="T8" fmla="*/ 0 w 91"/>
                    <a:gd name="T9" fmla="*/ 5 h 5457"/>
                    <a:gd name="T10" fmla="*/ 0 w 91"/>
                    <a:gd name="T11" fmla="*/ 5 h 5457"/>
                    <a:gd name="T12" fmla="*/ 0 w 91"/>
                    <a:gd name="T13" fmla="*/ 5 h 5457"/>
                    <a:gd name="T14" fmla="*/ 0 w 91"/>
                    <a:gd name="T15" fmla="*/ 5 h 5457"/>
                    <a:gd name="T16" fmla="*/ 0 w 91"/>
                    <a:gd name="T17" fmla="*/ 5 h 5457"/>
                    <a:gd name="T18" fmla="*/ 0 w 91"/>
                    <a:gd name="T19" fmla="*/ 5 h 5457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91"/>
                    <a:gd name="T31" fmla="*/ 0 h 5457"/>
                    <a:gd name="T32" fmla="*/ 91 w 91"/>
                    <a:gd name="T33" fmla="*/ 5457 h 5457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91" h="5457">
                      <a:moveTo>
                        <a:pt x="46" y="5457"/>
                      </a:moveTo>
                      <a:lnTo>
                        <a:pt x="91" y="5407"/>
                      </a:lnTo>
                      <a:lnTo>
                        <a:pt x="91" y="0"/>
                      </a:lnTo>
                      <a:lnTo>
                        <a:pt x="0" y="0"/>
                      </a:lnTo>
                      <a:lnTo>
                        <a:pt x="0" y="5407"/>
                      </a:lnTo>
                      <a:lnTo>
                        <a:pt x="46" y="5357"/>
                      </a:lnTo>
                      <a:lnTo>
                        <a:pt x="46" y="5457"/>
                      </a:lnTo>
                      <a:lnTo>
                        <a:pt x="91" y="5457"/>
                      </a:lnTo>
                      <a:lnTo>
                        <a:pt x="91" y="5407"/>
                      </a:lnTo>
                      <a:lnTo>
                        <a:pt x="46" y="5457"/>
                      </a:lnTo>
                      <a:close/>
                    </a:path>
                  </a:pathLst>
                </a:custGeom>
                <a:solidFill>
                  <a:srgbClr val="1F1A1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nl-NL"/>
                </a:p>
              </p:txBody>
            </p:sp>
            <p:sp>
              <p:nvSpPr>
                <p:cNvPr id="226361" name="Freeform 12"/>
                <p:cNvSpPr>
                  <a:spLocks/>
                </p:cNvSpPr>
                <p:nvPr/>
              </p:nvSpPr>
              <p:spPr bwMode="auto">
                <a:xfrm>
                  <a:off x="4124" y="4114"/>
                  <a:ext cx="958" cy="10"/>
                </a:xfrm>
                <a:custGeom>
                  <a:avLst/>
                  <a:gdLst>
                    <a:gd name="T0" fmla="*/ 0 w 8622"/>
                    <a:gd name="T1" fmla="*/ 0 h 100"/>
                    <a:gd name="T2" fmla="*/ 0 w 8622"/>
                    <a:gd name="T3" fmla="*/ 0 h 100"/>
                    <a:gd name="T4" fmla="*/ 12 w 8622"/>
                    <a:gd name="T5" fmla="*/ 0 h 100"/>
                    <a:gd name="T6" fmla="*/ 12 w 8622"/>
                    <a:gd name="T7" fmla="*/ 0 h 100"/>
                    <a:gd name="T8" fmla="*/ 0 w 8622"/>
                    <a:gd name="T9" fmla="*/ 0 h 100"/>
                    <a:gd name="T10" fmla="*/ 0 w 8622"/>
                    <a:gd name="T11" fmla="*/ 0 h 100"/>
                    <a:gd name="T12" fmla="*/ 0 w 8622"/>
                    <a:gd name="T13" fmla="*/ 0 h 100"/>
                    <a:gd name="T14" fmla="*/ 0 w 8622"/>
                    <a:gd name="T15" fmla="*/ 0 h 100"/>
                    <a:gd name="T16" fmla="*/ 0 w 8622"/>
                    <a:gd name="T17" fmla="*/ 0 h 100"/>
                    <a:gd name="T18" fmla="*/ 0 w 8622"/>
                    <a:gd name="T19" fmla="*/ 0 h 100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8622"/>
                    <a:gd name="T31" fmla="*/ 0 h 100"/>
                    <a:gd name="T32" fmla="*/ 8622 w 8622"/>
                    <a:gd name="T33" fmla="*/ 100 h 100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8622" h="100">
                      <a:moveTo>
                        <a:pt x="0" y="50"/>
                      </a:moveTo>
                      <a:lnTo>
                        <a:pt x="46" y="100"/>
                      </a:lnTo>
                      <a:lnTo>
                        <a:pt x="8622" y="100"/>
                      </a:lnTo>
                      <a:lnTo>
                        <a:pt x="8622" y="0"/>
                      </a:lnTo>
                      <a:lnTo>
                        <a:pt x="46" y="0"/>
                      </a:lnTo>
                      <a:lnTo>
                        <a:pt x="91" y="50"/>
                      </a:lnTo>
                      <a:lnTo>
                        <a:pt x="0" y="50"/>
                      </a:lnTo>
                      <a:lnTo>
                        <a:pt x="0" y="100"/>
                      </a:lnTo>
                      <a:lnTo>
                        <a:pt x="46" y="100"/>
                      </a:lnTo>
                      <a:lnTo>
                        <a:pt x="0" y="50"/>
                      </a:lnTo>
                      <a:close/>
                    </a:path>
                  </a:pathLst>
                </a:custGeom>
                <a:solidFill>
                  <a:srgbClr val="1F1A1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nl-NL"/>
                </a:p>
              </p:txBody>
            </p:sp>
            <p:sp>
              <p:nvSpPr>
                <p:cNvPr id="226362" name="Freeform 13"/>
                <p:cNvSpPr>
                  <a:spLocks/>
                </p:cNvSpPr>
                <p:nvPr/>
              </p:nvSpPr>
              <p:spPr bwMode="auto">
                <a:xfrm>
                  <a:off x="4124" y="3573"/>
                  <a:ext cx="10" cy="546"/>
                </a:xfrm>
                <a:custGeom>
                  <a:avLst/>
                  <a:gdLst>
                    <a:gd name="T0" fmla="*/ 0 w 91"/>
                    <a:gd name="T1" fmla="*/ 0 h 5458"/>
                    <a:gd name="T2" fmla="*/ 0 w 91"/>
                    <a:gd name="T3" fmla="*/ 0 h 5458"/>
                    <a:gd name="T4" fmla="*/ 0 w 91"/>
                    <a:gd name="T5" fmla="*/ 6 h 5458"/>
                    <a:gd name="T6" fmla="*/ 0 w 91"/>
                    <a:gd name="T7" fmla="*/ 6 h 5458"/>
                    <a:gd name="T8" fmla="*/ 0 w 91"/>
                    <a:gd name="T9" fmla="*/ 0 h 5458"/>
                    <a:gd name="T10" fmla="*/ 0 w 91"/>
                    <a:gd name="T11" fmla="*/ 0 h 5458"/>
                    <a:gd name="T12" fmla="*/ 0 w 91"/>
                    <a:gd name="T13" fmla="*/ 0 h 5458"/>
                    <a:gd name="T14" fmla="*/ 0 w 91"/>
                    <a:gd name="T15" fmla="*/ 0 h 5458"/>
                    <a:gd name="T16" fmla="*/ 0 w 91"/>
                    <a:gd name="T17" fmla="*/ 0 h 5458"/>
                    <a:gd name="T18" fmla="*/ 0 w 91"/>
                    <a:gd name="T19" fmla="*/ 0 h 5458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91"/>
                    <a:gd name="T31" fmla="*/ 0 h 5458"/>
                    <a:gd name="T32" fmla="*/ 91 w 91"/>
                    <a:gd name="T33" fmla="*/ 5458 h 5458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91" h="5458">
                      <a:moveTo>
                        <a:pt x="46" y="0"/>
                      </a:moveTo>
                      <a:lnTo>
                        <a:pt x="0" y="51"/>
                      </a:lnTo>
                      <a:lnTo>
                        <a:pt x="0" y="5458"/>
                      </a:lnTo>
                      <a:lnTo>
                        <a:pt x="91" y="5458"/>
                      </a:lnTo>
                      <a:lnTo>
                        <a:pt x="91" y="51"/>
                      </a:lnTo>
                      <a:lnTo>
                        <a:pt x="46" y="101"/>
                      </a:lnTo>
                      <a:lnTo>
                        <a:pt x="46" y="0"/>
                      </a:lnTo>
                      <a:lnTo>
                        <a:pt x="0" y="0"/>
                      </a:lnTo>
                      <a:lnTo>
                        <a:pt x="0" y="51"/>
                      </a:lnTo>
                      <a:lnTo>
                        <a:pt x="46" y="0"/>
                      </a:lnTo>
                      <a:close/>
                    </a:path>
                  </a:pathLst>
                </a:custGeom>
                <a:solidFill>
                  <a:srgbClr val="1F1A1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nl-NL"/>
                </a:p>
              </p:txBody>
            </p:sp>
            <p:sp>
              <p:nvSpPr>
                <p:cNvPr id="226363" name="Rectangle 14"/>
                <p:cNvSpPr>
                  <a:spLocks noChangeArrowheads="1"/>
                </p:cNvSpPr>
                <p:nvPr/>
              </p:nvSpPr>
              <p:spPr bwMode="auto">
                <a:xfrm>
                  <a:off x="4129" y="3984"/>
                  <a:ext cx="136" cy="135"/>
                </a:xfrm>
                <a:prstGeom prst="rect">
                  <a:avLst/>
                </a:prstGeom>
                <a:solidFill>
                  <a:srgbClr val="DC2B1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eaLnBrk="0" hangingPunct="0"/>
                  <a:endParaRPr lang="nl-NL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26364" name="Freeform 15"/>
                <p:cNvSpPr>
                  <a:spLocks/>
                </p:cNvSpPr>
                <p:nvPr/>
              </p:nvSpPr>
              <p:spPr bwMode="auto">
                <a:xfrm>
                  <a:off x="4129" y="3979"/>
                  <a:ext cx="141" cy="10"/>
                </a:xfrm>
                <a:custGeom>
                  <a:avLst/>
                  <a:gdLst>
                    <a:gd name="T0" fmla="*/ 2 w 1270"/>
                    <a:gd name="T1" fmla="*/ 0 h 100"/>
                    <a:gd name="T2" fmla="*/ 2 w 1270"/>
                    <a:gd name="T3" fmla="*/ 0 h 100"/>
                    <a:gd name="T4" fmla="*/ 0 w 1270"/>
                    <a:gd name="T5" fmla="*/ 0 h 100"/>
                    <a:gd name="T6" fmla="*/ 0 w 1270"/>
                    <a:gd name="T7" fmla="*/ 0 h 100"/>
                    <a:gd name="T8" fmla="*/ 2 w 1270"/>
                    <a:gd name="T9" fmla="*/ 0 h 100"/>
                    <a:gd name="T10" fmla="*/ 2 w 1270"/>
                    <a:gd name="T11" fmla="*/ 0 h 100"/>
                    <a:gd name="T12" fmla="*/ 2 w 1270"/>
                    <a:gd name="T13" fmla="*/ 0 h 100"/>
                    <a:gd name="T14" fmla="*/ 2 w 1270"/>
                    <a:gd name="T15" fmla="*/ 0 h 100"/>
                    <a:gd name="T16" fmla="*/ 2 w 1270"/>
                    <a:gd name="T17" fmla="*/ 0 h 100"/>
                    <a:gd name="T18" fmla="*/ 2 w 1270"/>
                    <a:gd name="T19" fmla="*/ 0 h 100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1270"/>
                    <a:gd name="T31" fmla="*/ 0 h 100"/>
                    <a:gd name="T32" fmla="*/ 1270 w 1270"/>
                    <a:gd name="T33" fmla="*/ 100 h 100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1270" h="100">
                      <a:moveTo>
                        <a:pt x="1270" y="50"/>
                      </a:moveTo>
                      <a:lnTo>
                        <a:pt x="1225" y="0"/>
                      </a:lnTo>
                      <a:lnTo>
                        <a:pt x="0" y="0"/>
                      </a:lnTo>
                      <a:lnTo>
                        <a:pt x="0" y="100"/>
                      </a:lnTo>
                      <a:lnTo>
                        <a:pt x="1225" y="100"/>
                      </a:lnTo>
                      <a:lnTo>
                        <a:pt x="1180" y="50"/>
                      </a:lnTo>
                      <a:lnTo>
                        <a:pt x="1270" y="50"/>
                      </a:lnTo>
                      <a:lnTo>
                        <a:pt x="1270" y="0"/>
                      </a:lnTo>
                      <a:lnTo>
                        <a:pt x="1225" y="0"/>
                      </a:lnTo>
                      <a:lnTo>
                        <a:pt x="1270" y="50"/>
                      </a:lnTo>
                      <a:close/>
                    </a:path>
                  </a:pathLst>
                </a:custGeom>
                <a:solidFill>
                  <a:srgbClr val="1F1A1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nl-NL"/>
                </a:p>
              </p:txBody>
            </p:sp>
            <p:sp>
              <p:nvSpPr>
                <p:cNvPr id="226365" name="Freeform 16"/>
                <p:cNvSpPr>
                  <a:spLocks/>
                </p:cNvSpPr>
                <p:nvPr/>
              </p:nvSpPr>
              <p:spPr bwMode="auto">
                <a:xfrm>
                  <a:off x="4260" y="3984"/>
                  <a:ext cx="10" cy="140"/>
                </a:xfrm>
                <a:custGeom>
                  <a:avLst/>
                  <a:gdLst>
                    <a:gd name="T0" fmla="*/ 0 w 90"/>
                    <a:gd name="T1" fmla="*/ 1 h 1402"/>
                    <a:gd name="T2" fmla="*/ 0 w 90"/>
                    <a:gd name="T3" fmla="*/ 1 h 1402"/>
                    <a:gd name="T4" fmla="*/ 0 w 90"/>
                    <a:gd name="T5" fmla="*/ 0 h 1402"/>
                    <a:gd name="T6" fmla="*/ 0 w 90"/>
                    <a:gd name="T7" fmla="*/ 0 h 1402"/>
                    <a:gd name="T8" fmla="*/ 0 w 90"/>
                    <a:gd name="T9" fmla="*/ 1 h 1402"/>
                    <a:gd name="T10" fmla="*/ 0 w 90"/>
                    <a:gd name="T11" fmla="*/ 1 h 1402"/>
                    <a:gd name="T12" fmla="*/ 0 w 90"/>
                    <a:gd name="T13" fmla="*/ 1 h 1402"/>
                    <a:gd name="T14" fmla="*/ 0 w 90"/>
                    <a:gd name="T15" fmla="*/ 1 h 1402"/>
                    <a:gd name="T16" fmla="*/ 0 w 90"/>
                    <a:gd name="T17" fmla="*/ 1 h 1402"/>
                    <a:gd name="T18" fmla="*/ 0 w 90"/>
                    <a:gd name="T19" fmla="*/ 1 h 1402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90"/>
                    <a:gd name="T31" fmla="*/ 0 h 1402"/>
                    <a:gd name="T32" fmla="*/ 90 w 90"/>
                    <a:gd name="T33" fmla="*/ 1402 h 1402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90" h="1402">
                      <a:moveTo>
                        <a:pt x="45" y="1402"/>
                      </a:moveTo>
                      <a:lnTo>
                        <a:pt x="90" y="1352"/>
                      </a:lnTo>
                      <a:lnTo>
                        <a:pt x="90" y="0"/>
                      </a:lnTo>
                      <a:lnTo>
                        <a:pt x="0" y="0"/>
                      </a:lnTo>
                      <a:lnTo>
                        <a:pt x="0" y="1352"/>
                      </a:lnTo>
                      <a:lnTo>
                        <a:pt x="45" y="1302"/>
                      </a:lnTo>
                      <a:lnTo>
                        <a:pt x="45" y="1402"/>
                      </a:lnTo>
                      <a:lnTo>
                        <a:pt x="90" y="1402"/>
                      </a:lnTo>
                      <a:lnTo>
                        <a:pt x="90" y="1352"/>
                      </a:lnTo>
                      <a:lnTo>
                        <a:pt x="45" y="1402"/>
                      </a:lnTo>
                      <a:close/>
                    </a:path>
                  </a:pathLst>
                </a:custGeom>
                <a:solidFill>
                  <a:srgbClr val="1F1A1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nl-NL"/>
                </a:p>
              </p:txBody>
            </p:sp>
            <p:sp>
              <p:nvSpPr>
                <p:cNvPr id="226366" name="Freeform 17"/>
                <p:cNvSpPr>
                  <a:spLocks/>
                </p:cNvSpPr>
                <p:nvPr/>
              </p:nvSpPr>
              <p:spPr bwMode="auto">
                <a:xfrm>
                  <a:off x="4124" y="4114"/>
                  <a:ext cx="141" cy="10"/>
                </a:xfrm>
                <a:custGeom>
                  <a:avLst/>
                  <a:gdLst>
                    <a:gd name="T0" fmla="*/ 0 w 1271"/>
                    <a:gd name="T1" fmla="*/ 0 h 100"/>
                    <a:gd name="T2" fmla="*/ 0 w 1271"/>
                    <a:gd name="T3" fmla="*/ 0 h 100"/>
                    <a:gd name="T4" fmla="*/ 2 w 1271"/>
                    <a:gd name="T5" fmla="*/ 0 h 100"/>
                    <a:gd name="T6" fmla="*/ 2 w 1271"/>
                    <a:gd name="T7" fmla="*/ 0 h 100"/>
                    <a:gd name="T8" fmla="*/ 0 w 1271"/>
                    <a:gd name="T9" fmla="*/ 0 h 100"/>
                    <a:gd name="T10" fmla="*/ 0 w 1271"/>
                    <a:gd name="T11" fmla="*/ 0 h 100"/>
                    <a:gd name="T12" fmla="*/ 0 w 1271"/>
                    <a:gd name="T13" fmla="*/ 0 h 100"/>
                    <a:gd name="T14" fmla="*/ 0 w 1271"/>
                    <a:gd name="T15" fmla="*/ 0 h 100"/>
                    <a:gd name="T16" fmla="*/ 0 w 1271"/>
                    <a:gd name="T17" fmla="*/ 0 h 100"/>
                    <a:gd name="T18" fmla="*/ 0 w 1271"/>
                    <a:gd name="T19" fmla="*/ 0 h 100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1271"/>
                    <a:gd name="T31" fmla="*/ 0 h 100"/>
                    <a:gd name="T32" fmla="*/ 1271 w 1271"/>
                    <a:gd name="T33" fmla="*/ 100 h 100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1271" h="100">
                      <a:moveTo>
                        <a:pt x="0" y="50"/>
                      </a:moveTo>
                      <a:lnTo>
                        <a:pt x="46" y="100"/>
                      </a:lnTo>
                      <a:lnTo>
                        <a:pt x="1271" y="100"/>
                      </a:lnTo>
                      <a:lnTo>
                        <a:pt x="1271" y="0"/>
                      </a:lnTo>
                      <a:lnTo>
                        <a:pt x="46" y="0"/>
                      </a:lnTo>
                      <a:lnTo>
                        <a:pt x="91" y="50"/>
                      </a:lnTo>
                      <a:lnTo>
                        <a:pt x="0" y="50"/>
                      </a:lnTo>
                      <a:lnTo>
                        <a:pt x="0" y="100"/>
                      </a:lnTo>
                      <a:lnTo>
                        <a:pt x="46" y="100"/>
                      </a:lnTo>
                      <a:lnTo>
                        <a:pt x="0" y="50"/>
                      </a:lnTo>
                      <a:close/>
                    </a:path>
                  </a:pathLst>
                </a:custGeom>
                <a:solidFill>
                  <a:srgbClr val="1F1A1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nl-NL"/>
                </a:p>
              </p:txBody>
            </p:sp>
            <p:sp>
              <p:nvSpPr>
                <p:cNvPr id="226367" name="Freeform 18"/>
                <p:cNvSpPr>
                  <a:spLocks/>
                </p:cNvSpPr>
                <p:nvPr/>
              </p:nvSpPr>
              <p:spPr bwMode="auto">
                <a:xfrm>
                  <a:off x="4124" y="3979"/>
                  <a:ext cx="10" cy="140"/>
                </a:xfrm>
                <a:custGeom>
                  <a:avLst/>
                  <a:gdLst>
                    <a:gd name="T0" fmla="*/ 0 w 91"/>
                    <a:gd name="T1" fmla="*/ 0 h 1402"/>
                    <a:gd name="T2" fmla="*/ 0 w 91"/>
                    <a:gd name="T3" fmla="*/ 0 h 1402"/>
                    <a:gd name="T4" fmla="*/ 0 w 91"/>
                    <a:gd name="T5" fmla="*/ 1 h 1402"/>
                    <a:gd name="T6" fmla="*/ 0 w 91"/>
                    <a:gd name="T7" fmla="*/ 1 h 1402"/>
                    <a:gd name="T8" fmla="*/ 0 w 91"/>
                    <a:gd name="T9" fmla="*/ 0 h 1402"/>
                    <a:gd name="T10" fmla="*/ 0 w 91"/>
                    <a:gd name="T11" fmla="*/ 0 h 1402"/>
                    <a:gd name="T12" fmla="*/ 0 w 91"/>
                    <a:gd name="T13" fmla="*/ 0 h 1402"/>
                    <a:gd name="T14" fmla="*/ 0 w 91"/>
                    <a:gd name="T15" fmla="*/ 0 h 1402"/>
                    <a:gd name="T16" fmla="*/ 0 w 91"/>
                    <a:gd name="T17" fmla="*/ 0 h 1402"/>
                    <a:gd name="T18" fmla="*/ 0 w 91"/>
                    <a:gd name="T19" fmla="*/ 0 h 1402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91"/>
                    <a:gd name="T31" fmla="*/ 0 h 1402"/>
                    <a:gd name="T32" fmla="*/ 91 w 91"/>
                    <a:gd name="T33" fmla="*/ 1402 h 1402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91" h="1402">
                      <a:moveTo>
                        <a:pt x="46" y="0"/>
                      </a:moveTo>
                      <a:lnTo>
                        <a:pt x="0" y="50"/>
                      </a:lnTo>
                      <a:lnTo>
                        <a:pt x="0" y="1402"/>
                      </a:lnTo>
                      <a:lnTo>
                        <a:pt x="91" y="1402"/>
                      </a:lnTo>
                      <a:lnTo>
                        <a:pt x="91" y="50"/>
                      </a:lnTo>
                      <a:lnTo>
                        <a:pt x="46" y="100"/>
                      </a:lnTo>
                      <a:lnTo>
                        <a:pt x="46" y="0"/>
                      </a:lnTo>
                      <a:lnTo>
                        <a:pt x="0" y="0"/>
                      </a:lnTo>
                      <a:lnTo>
                        <a:pt x="0" y="50"/>
                      </a:lnTo>
                      <a:lnTo>
                        <a:pt x="46" y="0"/>
                      </a:lnTo>
                      <a:close/>
                    </a:path>
                  </a:pathLst>
                </a:custGeom>
                <a:solidFill>
                  <a:srgbClr val="1F1A1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nl-NL"/>
                </a:p>
              </p:txBody>
            </p:sp>
            <p:sp>
              <p:nvSpPr>
                <p:cNvPr id="226368" name="Rectangle 19"/>
                <p:cNvSpPr>
                  <a:spLocks noChangeArrowheads="1"/>
                </p:cNvSpPr>
                <p:nvPr/>
              </p:nvSpPr>
              <p:spPr bwMode="auto">
                <a:xfrm>
                  <a:off x="4265" y="3714"/>
                  <a:ext cx="136" cy="405"/>
                </a:xfrm>
                <a:prstGeom prst="rect">
                  <a:avLst/>
                </a:prstGeom>
                <a:solidFill>
                  <a:srgbClr val="DC2B1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eaLnBrk="0" hangingPunct="0"/>
                  <a:endParaRPr lang="nl-NL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26369" name="Freeform 20"/>
                <p:cNvSpPr>
                  <a:spLocks/>
                </p:cNvSpPr>
                <p:nvPr/>
              </p:nvSpPr>
              <p:spPr bwMode="auto">
                <a:xfrm>
                  <a:off x="4265" y="3709"/>
                  <a:ext cx="141" cy="10"/>
                </a:xfrm>
                <a:custGeom>
                  <a:avLst/>
                  <a:gdLst>
                    <a:gd name="T0" fmla="*/ 2 w 1271"/>
                    <a:gd name="T1" fmla="*/ 0 h 100"/>
                    <a:gd name="T2" fmla="*/ 2 w 1271"/>
                    <a:gd name="T3" fmla="*/ 0 h 100"/>
                    <a:gd name="T4" fmla="*/ 0 w 1271"/>
                    <a:gd name="T5" fmla="*/ 0 h 100"/>
                    <a:gd name="T6" fmla="*/ 0 w 1271"/>
                    <a:gd name="T7" fmla="*/ 0 h 100"/>
                    <a:gd name="T8" fmla="*/ 2 w 1271"/>
                    <a:gd name="T9" fmla="*/ 0 h 100"/>
                    <a:gd name="T10" fmla="*/ 2 w 1271"/>
                    <a:gd name="T11" fmla="*/ 0 h 100"/>
                    <a:gd name="T12" fmla="*/ 2 w 1271"/>
                    <a:gd name="T13" fmla="*/ 0 h 100"/>
                    <a:gd name="T14" fmla="*/ 2 w 1271"/>
                    <a:gd name="T15" fmla="*/ 0 h 100"/>
                    <a:gd name="T16" fmla="*/ 2 w 1271"/>
                    <a:gd name="T17" fmla="*/ 0 h 100"/>
                    <a:gd name="T18" fmla="*/ 2 w 1271"/>
                    <a:gd name="T19" fmla="*/ 0 h 100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1271"/>
                    <a:gd name="T31" fmla="*/ 0 h 100"/>
                    <a:gd name="T32" fmla="*/ 1271 w 1271"/>
                    <a:gd name="T33" fmla="*/ 100 h 100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1271" h="100">
                      <a:moveTo>
                        <a:pt x="1271" y="50"/>
                      </a:moveTo>
                      <a:lnTo>
                        <a:pt x="1225" y="0"/>
                      </a:lnTo>
                      <a:lnTo>
                        <a:pt x="0" y="0"/>
                      </a:lnTo>
                      <a:lnTo>
                        <a:pt x="0" y="100"/>
                      </a:lnTo>
                      <a:lnTo>
                        <a:pt x="1225" y="100"/>
                      </a:lnTo>
                      <a:lnTo>
                        <a:pt x="1179" y="50"/>
                      </a:lnTo>
                      <a:lnTo>
                        <a:pt x="1271" y="50"/>
                      </a:lnTo>
                      <a:lnTo>
                        <a:pt x="1271" y="0"/>
                      </a:lnTo>
                      <a:lnTo>
                        <a:pt x="1225" y="0"/>
                      </a:lnTo>
                      <a:lnTo>
                        <a:pt x="1271" y="50"/>
                      </a:lnTo>
                      <a:close/>
                    </a:path>
                  </a:pathLst>
                </a:custGeom>
                <a:solidFill>
                  <a:srgbClr val="1F1A1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nl-NL"/>
                </a:p>
              </p:txBody>
            </p:sp>
            <p:sp>
              <p:nvSpPr>
                <p:cNvPr id="226370" name="Freeform 21"/>
                <p:cNvSpPr>
                  <a:spLocks/>
                </p:cNvSpPr>
                <p:nvPr/>
              </p:nvSpPr>
              <p:spPr bwMode="auto">
                <a:xfrm>
                  <a:off x="4396" y="3714"/>
                  <a:ext cx="10" cy="410"/>
                </a:xfrm>
                <a:custGeom>
                  <a:avLst/>
                  <a:gdLst>
                    <a:gd name="T0" fmla="*/ 0 w 92"/>
                    <a:gd name="T1" fmla="*/ 4 h 4106"/>
                    <a:gd name="T2" fmla="*/ 0 w 92"/>
                    <a:gd name="T3" fmla="*/ 4 h 4106"/>
                    <a:gd name="T4" fmla="*/ 0 w 92"/>
                    <a:gd name="T5" fmla="*/ 0 h 4106"/>
                    <a:gd name="T6" fmla="*/ 0 w 92"/>
                    <a:gd name="T7" fmla="*/ 0 h 4106"/>
                    <a:gd name="T8" fmla="*/ 0 w 92"/>
                    <a:gd name="T9" fmla="*/ 4 h 4106"/>
                    <a:gd name="T10" fmla="*/ 0 w 92"/>
                    <a:gd name="T11" fmla="*/ 4 h 4106"/>
                    <a:gd name="T12" fmla="*/ 0 w 92"/>
                    <a:gd name="T13" fmla="*/ 4 h 4106"/>
                    <a:gd name="T14" fmla="*/ 0 w 92"/>
                    <a:gd name="T15" fmla="*/ 4 h 4106"/>
                    <a:gd name="T16" fmla="*/ 0 w 92"/>
                    <a:gd name="T17" fmla="*/ 4 h 4106"/>
                    <a:gd name="T18" fmla="*/ 0 w 92"/>
                    <a:gd name="T19" fmla="*/ 4 h 410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92"/>
                    <a:gd name="T31" fmla="*/ 0 h 4106"/>
                    <a:gd name="T32" fmla="*/ 92 w 92"/>
                    <a:gd name="T33" fmla="*/ 4106 h 410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92" h="4106">
                      <a:moveTo>
                        <a:pt x="46" y="4106"/>
                      </a:moveTo>
                      <a:lnTo>
                        <a:pt x="92" y="4056"/>
                      </a:lnTo>
                      <a:lnTo>
                        <a:pt x="92" y="0"/>
                      </a:lnTo>
                      <a:lnTo>
                        <a:pt x="0" y="0"/>
                      </a:lnTo>
                      <a:lnTo>
                        <a:pt x="0" y="4056"/>
                      </a:lnTo>
                      <a:lnTo>
                        <a:pt x="46" y="4006"/>
                      </a:lnTo>
                      <a:lnTo>
                        <a:pt x="46" y="4106"/>
                      </a:lnTo>
                      <a:lnTo>
                        <a:pt x="92" y="4106"/>
                      </a:lnTo>
                      <a:lnTo>
                        <a:pt x="92" y="4056"/>
                      </a:lnTo>
                      <a:lnTo>
                        <a:pt x="46" y="4106"/>
                      </a:lnTo>
                      <a:close/>
                    </a:path>
                  </a:pathLst>
                </a:custGeom>
                <a:solidFill>
                  <a:srgbClr val="1F1A1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nl-NL"/>
                </a:p>
              </p:txBody>
            </p:sp>
            <p:sp>
              <p:nvSpPr>
                <p:cNvPr id="226371" name="Freeform 22"/>
                <p:cNvSpPr>
                  <a:spLocks/>
                </p:cNvSpPr>
                <p:nvPr/>
              </p:nvSpPr>
              <p:spPr bwMode="auto">
                <a:xfrm>
                  <a:off x="4260" y="4114"/>
                  <a:ext cx="141" cy="10"/>
                </a:xfrm>
                <a:custGeom>
                  <a:avLst/>
                  <a:gdLst>
                    <a:gd name="T0" fmla="*/ 0 w 1270"/>
                    <a:gd name="T1" fmla="*/ 0 h 100"/>
                    <a:gd name="T2" fmla="*/ 0 w 1270"/>
                    <a:gd name="T3" fmla="*/ 0 h 100"/>
                    <a:gd name="T4" fmla="*/ 2 w 1270"/>
                    <a:gd name="T5" fmla="*/ 0 h 100"/>
                    <a:gd name="T6" fmla="*/ 2 w 1270"/>
                    <a:gd name="T7" fmla="*/ 0 h 100"/>
                    <a:gd name="T8" fmla="*/ 0 w 1270"/>
                    <a:gd name="T9" fmla="*/ 0 h 100"/>
                    <a:gd name="T10" fmla="*/ 0 w 1270"/>
                    <a:gd name="T11" fmla="*/ 0 h 100"/>
                    <a:gd name="T12" fmla="*/ 0 w 1270"/>
                    <a:gd name="T13" fmla="*/ 0 h 100"/>
                    <a:gd name="T14" fmla="*/ 0 w 1270"/>
                    <a:gd name="T15" fmla="*/ 0 h 100"/>
                    <a:gd name="T16" fmla="*/ 0 w 1270"/>
                    <a:gd name="T17" fmla="*/ 0 h 100"/>
                    <a:gd name="T18" fmla="*/ 0 w 1270"/>
                    <a:gd name="T19" fmla="*/ 0 h 100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1270"/>
                    <a:gd name="T31" fmla="*/ 0 h 100"/>
                    <a:gd name="T32" fmla="*/ 1270 w 1270"/>
                    <a:gd name="T33" fmla="*/ 100 h 100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1270" h="100">
                      <a:moveTo>
                        <a:pt x="0" y="50"/>
                      </a:moveTo>
                      <a:lnTo>
                        <a:pt x="45" y="100"/>
                      </a:lnTo>
                      <a:lnTo>
                        <a:pt x="1270" y="100"/>
                      </a:lnTo>
                      <a:lnTo>
                        <a:pt x="1270" y="0"/>
                      </a:lnTo>
                      <a:lnTo>
                        <a:pt x="45" y="0"/>
                      </a:lnTo>
                      <a:lnTo>
                        <a:pt x="90" y="50"/>
                      </a:lnTo>
                      <a:lnTo>
                        <a:pt x="0" y="50"/>
                      </a:lnTo>
                      <a:lnTo>
                        <a:pt x="0" y="100"/>
                      </a:lnTo>
                      <a:lnTo>
                        <a:pt x="45" y="100"/>
                      </a:lnTo>
                      <a:lnTo>
                        <a:pt x="0" y="50"/>
                      </a:lnTo>
                      <a:close/>
                    </a:path>
                  </a:pathLst>
                </a:custGeom>
                <a:solidFill>
                  <a:srgbClr val="1F1A1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nl-NL"/>
                </a:p>
              </p:txBody>
            </p:sp>
            <p:sp>
              <p:nvSpPr>
                <p:cNvPr id="226372" name="Freeform 23"/>
                <p:cNvSpPr>
                  <a:spLocks/>
                </p:cNvSpPr>
                <p:nvPr/>
              </p:nvSpPr>
              <p:spPr bwMode="auto">
                <a:xfrm>
                  <a:off x="4260" y="3709"/>
                  <a:ext cx="10" cy="410"/>
                </a:xfrm>
                <a:custGeom>
                  <a:avLst/>
                  <a:gdLst>
                    <a:gd name="T0" fmla="*/ 0 w 90"/>
                    <a:gd name="T1" fmla="*/ 0 h 4106"/>
                    <a:gd name="T2" fmla="*/ 0 w 90"/>
                    <a:gd name="T3" fmla="*/ 0 h 4106"/>
                    <a:gd name="T4" fmla="*/ 0 w 90"/>
                    <a:gd name="T5" fmla="*/ 4 h 4106"/>
                    <a:gd name="T6" fmla="*/ 0 w 90"/>
                    <a:gd name="T7" fmla="*/ 4 h 4106"/>
                    <a:gd name="T8" fmla="*/ 0 w 90"/>
                    <a:gd name="T9" fmla="*/ 0 h 4106"/>
                    <a:gd name="T10" fmla="*/ 0 w 90"/>
                    <a:gd name="T11" fmla="*/ 0 h 4106"/>
                    <a:gd name="T12" fmla="*/ 0 w 90"/>
                    <a:gd name="T13" fmla="*/ 0 h 4106"/>
                    <a:gd name="T14" fmla="*/ 0 w 90"/>
                    <a:gd name="T15" fmla="*/ 0 h 4106"/>
                    <a:gd name="T16" fmla="*/ 0 w 90"/>
                    <a:gd name="T17" fmla="*/ 0 h 4106"/>
                    <a:gd name="T18" fmla="*/ 0 w 90"/>
                    <a:gd name="T19" fmla="*/ 0 h 410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90"/>
                    <a:gd name="T31" fmla="*/ 0 h 4106"/>
                    <a:gd name="T32" fmla="*/ 90 w 90"/>
                    <a:gd name="T33" fmla="*/ 4106 h 410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90" h="4106">
                      <a:moveTo>
                        <a:pt x="45" y="0"/>
                      </a:moveTo>
                      <a:lnTo>
                        <a:pt x="0" y="50"/>
                      </a:lnTo>
                      <a:lnTo>
                        <a:pt x="0" y="4106"/>
                      </a:lnTo>
                      <a:lnTo>
                        <a:pt x="90" y="4106"/>
                      </a:lnTo>
                      <a:lnTo>
                        <a:pt x="90" y="50"/>
                      </a:lnTo>
                      <a:lnTo>
                        <a:pt x="45" y="100"/>
                      </a:lnTo>
                      <a:lnTo>
                        <a:pt x="45" y="0"/>
                      </a:lnTo>
                      <a:lnTo>
                        <a:pt x="0" y="0"/>
                      </a:lnTo>
                      <a:lnTo>
                        <a:pt x="0" y="50"/>
                      </a:lnTo>
                      <a:lnTo>
                        <a:pt x="45" y="0"/>
                      </a:lnTo>
                      <a:close/>
                    </a:path>
                  </a:pathLst>
                </a:custGeom>
                <a:solidFill>
                  <a:srgbClr val="1F1A1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nl-NL"/>
                </a:p>
              </p:txBody>
            </p:sp>
            <p:sp>
              <p:nvSpPr>
                <p:cNvPr id="226373" name="Rectangle 24"/>
                <p:cNvSpPr>
                  <a:spLocks noChangeArrowheads="1"/>
                </p:cNvSpPr>
                <p:nvPr/>
              </p:nvSpPr>
              <p:spPr bwMode="auto">
                <a:xfrm>
                  <a:off x="4401" y="3849"/>
                  <a:ext cx="136" cy="270"/>
                </a:xfrm>
                <a:prstGeom prst="rect">
                  <a:avLst/>
                </a:prstGeom>
                <a:solidFill>
                  <a:srgbClr val="DC2B1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eaLnBrk="0" hangingPunct="0"/>
                  <a:endParaRPr lang="nl-NL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26374" name="Freeform 25"/>
                <p:cNvSpPr>
                  <a:spLocks/>
                </p:cNvSpPr>
                <p:nvPr/>
              </p:nvSpPr>
              <p:spPr bwMode="auto">
                <a:xfrm>
                  <a:off x="4396" y="3844"/>
                  <a:ext cx="141" cy="10"/>
                </a:xfrm>
                <a:custGeom>
                  <a:avLst/>
                  <a:gdLst>
                    <a:gd name="T0" fmla="*/ 0 w 1271"/>
                    <a:gd name="T1" fmla="*/ 0 h 100"/>
                    <a:gd name="T2" fmla="*/ 0 w 1271"/>
                    <a:gd name="T3" fmla="*/ 0 h 100"/>
                    <a:gd name="T4" fmla="*/ 2 w 1271"/>
                    <a:gd name="T5" fmla="*/ 0 h 100"/>
                    <a:gd name="T6" fmla="*/ 2 w 1271"/>
                    <a:gd name="T7" fmla="*/ 0 h 100"/>
                    <a:gd name="T8" fmla="*/ 0 w 1271"/>
                    <a:gd name="T9" fmla="*/ 0 h 100"/>
                    <a:gd name="T10" fmla="*/ 0 w 1271"/>
                    <a:gd name="T11" fmla="*/ 0 h 100"/>
                    <a:gd name="T12" fmla="*/ 0 w 1271"/>
                    <a:gd name="T13" fmla="*/ 0 h 100"/>
                    <a:gd name="T14" fmla="*/ 0 w 1271"/>
                    <a:gd name="T15" fmla="*/ 0 h 100"/>
                    <a:gd name="T16" fmla="*/ 0 w 1271"/>
                    <a:gd name="T17" fmla="*/ 0 h 100"/>
                    <a:gd name="T18" fmla="*/ 0 w 1271"/>
                    <a:gd name="T19" fmla="*/ 0 h 100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1271"/>
                    <a:gd name="T31" fmla="*/ 0 h 100"/>
                    <a:gd name="T32" fmla="*/ 1271 w 1271"/>
                    <a:gd name="T33" fmla="*/ 100 h 100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1271" h="100">
                      <a:moveTo>
                        <a:pt x="92" y="50"/>
                      </a:moveTo>
                      <a:lnTo>
                        <a:pt x="46" y="100"/>
                      </a:lnTo>
                      <a:lnTo>
                        <a:pt x="1271" y="100"/>
                      </a:lnTo>
                      <a:lnTo>
                        <a:pt x="1271" y="0"/>
                      </a:lnTo>
                      <a:lnTo>
                        <a:pt x="46" y="0"/>
                      </a:lnTo>
                      <a:lnTo>
                        <a:pt x="0" y="50"/>
                      </a:lnTo>
                      <a:lnTo>
                        <a:pt x="46" y="0"/>
                      </a:lnTo>
                      <a:lnTo>
                        <a:pt x="0" y="0"/>
                      </a:lnTo>
                      <a:lnTo>
                        <a:pt x="0" y="50"/>
                      </a:lnTo>
                      <a:lnTo>
                        <a:pt x="92" y="50"/>
                      </a:lnTo>
                      <a:close/>
                    </a:path>
                  </a:pathLst>
                </a:custGeom>
                <a:solidFill>
                  <a:srgbClr val="1F1A1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nl-NL"/>
                </a:p>
              </p:txBody>
            </p:sp>
            <p:sp>
              <p:nvSpPr>
                <p:cNvPr id="226375" name="Freeform 26"/>
                <p:cNvSpPr>
                  <a:spLocks/>
                </p:cNvSpPr>
                <p:nvPr/>
              </p:nvSpPr>
              <p:spPr bwMode="auto">
                <a:xfrm>
                  <a:off x="4396" y="3849"/>
                  <a:ext cx="10" cy="275"/>
                </a:xfrm>
                <a:custGeom>
                  <a:avLst/>
                  <a:gdLst>
                    <a:gd name="T0" fmla="*/ 0 w 92"/>
                    <a:gd name="T1" fmla="*/ 3 h 2754"/>
                    <a:gd name="T2" fmla="*/ 0 w 92"/>
                    <a:gd name="T3" fmla="*/ 3 h 2754"/>
                    <a:gd name="T4" fmla="*/ 0 w 92"/>
                    <a:gd name="T5" fmla="*/ 0 h 2754"/>
                    <a:gd name="T6" fmla="*/ 0 w 92"/>
                    <a:gd name="T7" fmla="*/ 0 h 2754"/>
                    <a:gd name="T8" fmla="*/ 0 w 92"/>
                    <a:gd name="T9" fmla="*/ 3 h 2754"/>
                    <a:gd name="T10" fmla="*/ 0 w 92"/>
                    <a:gd name="T11" fmla="*/ 3 h 2754"/>
                    <a:gd name="T12" fmla="*/ 0 w 92"/>
                    <a:gd name="T13" fmla="*/ 3 h 2754"/>
                    <a:gd name="T14" fmla="*/ 0 w 92"/>
                    <a:gd name="T15" fmla="*/ 3 h 2754"/>
                    <a:gd name="T16" fmla="*/ 0 w 92"/>
                    <a:gd name="T17" fmla="*/ 3 h 2754"/>
                    <a:gd name="T18" fmla="*/ 0 w 92"/>
                    <a:gd name="T19" fmla="*/ 3 h 2754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92"/>
                    <a:gd name="T31" fmla="*/ 0 h 2754"/>
                    <a:gd name="T32" fmla="*/ 92 w 92"/>
                    <a:gd name="T33" fmla="*/ 2754 h 2754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92" h="2754">
                      <a:moveTo>
                        <a:pt x="46" y="2654"/>
                      </a:moveTo>
                      <a:lnTo>
                        <a:pt x="92" y="2704"/>
                      </a:lnTo>
                      <a:lnTo>
                        <a:pt x="92" y="0"/>
                      </a:lnTo>
                      <a:lnTo>
                        <a:pt x="0" y="0"/>
                      </a:lnTo>
                      <a:lnTo>
                        <a:pt x="0" y="2704"/>
                      </a:lnTo>
                      <a:lnTo>
                        <a:pt x="46" y="2754"/>
                      </a:lnTo>
                      <a:lnTo>
                        <a:pt x="0" y="2704"/>
                      </a:lnTo>
                      <a:lnTo>
                        <a:pt x="0" y="2754"/>
                      </a:lnTo>
                      <a:lnTo>
                        <a:pt x="46" y="2754"/>
                      </a:lnTo>
                      <a:lnTo>
                        <a:pt x="46" y="2654"/>
                      </a:lnTo>
                      <a:close/>
                    </a:path>
                  </a:pathLst>
                </a:custGeom>
                <a:solidFill>
                  <a:srgbClr val="1F1A1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nl-NL"/>
                </a:p>
              </p:txBody>
            </p:sp>
            <p:sp>
              <p:nvSpPr>
                <p:cNvPr id="226376" name="Freeform 27"/>
                <p:cNvSpPr>
                  <a:spLocks/>
                </p:cNvSpPr>
                <p:nvPr/>
              </p:nvSpPr>
              <p:spPr bwMode="auto">
                <a:xfrm>
                  <a:off x="4401" y="4114"/>
                  <a:ext cx="141" cy="10"/>
                </a:xfrm>
                <a:custGeom>
                  <a:avLst/>
                  <a:gdLst>
                    <a:gd name="T0" fmla="*/ 2 w 1270"/>
                    <a:gd name="T1" fmla="*/ 0 h 100"/>
                    <a:gd name="T2" fmla="*/ 2 w 1270"/>
                    <a:gd name="T3" fmla="*/ 0 h 100"/>
                    <a:gd name="T4" fmla="*/ 0 w 1270"/>
                    <a:gd name="T5" fmla="*/ 0 h 100"/>
                    <a:gd name="T6" fmla="*/ 0 w 1270"/>
                    <a:gd name="T7" fmla="*/ 0 h 100"/>
                    <a:gd name="T8" fmla="*/ 2 w 1270"/>
                    <a:gd name="T9" fmla="*/ 0 h 100"/>
                    <a:gd name="T10" fmla="*/ 2 w 1270"/>
                    <a:gd name="T11" fmla="*/ 0 h 100"/>
                    <a:gd name="T12" fmla="*/ 2 w 1270"/>
                    <a:gd name="T13" fmla="*/ 0 h 100"/>
                    <a:gd name="T14" fmla="*/ 2 w 1270"/>
                    <a:gd name="T15" fmla="*/ 0 h 100"/>
                    <a:gd name="T16" fmla="*/ 2 w 1270"/>
                    <a:gd name="T17" fmla="*/ 0 h 100"/>
                    <a:gd name="T18" fmla="*/ 2 w 1270"/>
                    <a:gd name="T19" fmla="*/ 0 h 100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1270"/>
                    <a:gd name="T31" fmla="*/ 0 h 100"/>
                    <a:gd name="T32" fmla="*/ 1270 w 1270"/>
                    <a:gd name="T33" fmla="*/ 100 h 100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1270" h="100">
                      <a:moveTo>
                        <a:pt x="1179" y="50"/>
                      </a:moveTo>
                      <a:lnTo>
                        <a:pt x="1225" y="0"/>
                      </a:lnTo>
                      <a:lnTo>
                        <a:pt x="0" y="0"/>
                      </a:lnTo>
                      <a:lnTo>
                        <a:pt x="0" y="100"/>
                      </a:lnTo>
                      <a:lnTo>
                        <a:pt x="1225" y="100"/>
                      </a:lnTo>
                      <a:lnTo>
                        <a:pt x="1270" y="50"/>
                      </a:lnTo>
                      <a:lnTo>
                        <a:pt x="1225" y="100"/>
                      </a:lnTo>
                      <a:lnTo>
                        <a:pt x="1270" y="100"/>
                      </a:lnTo>
                      <a:lnTo>
                        <a:pt x="1270" y="50"/>
                      </a:lnTo>
                      <a:lnTo>
                        <a:pt x="1179" y="50"/>
                      </a:lnTo>
                      <a:close/>
                    </a:path>
                  </a:pathLst>
                </a:custGeom>
                <a:solidFill>
                  <a:srgbClr val="1F1A1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nl-NL"/>
                </a:p>
              </p:txBody>
            </p:sp>
            <p:sp>
              <p:nvSpPr>
                <p:cNvPr id="226377" name="Freeform 28"/>
                <p:cNvSpPr>
                  <a:spLocks/>
                </p:cNvSpPr>
                <p:nvPr/>
              </p:nvSpPr>
              <p:spPr bwMode="auto">
                <a:xfrm>
                  <a:off x="4532" y="3844"/>
                  <a:ext cx="10" cy="275"/>
                </a:xfrm>
                <a:custGeom>
                  <a:avLst/>
                  <a:gdLst>
                    <a:gd name="T0" fmla="*/ 0 w 91"/>
                    <a:gd name="T1" fmla="*/ 0 h 2754"/>
                    <a:gd name="T2" fmla="*/ 0 w 91"/>
                    <a:gd name="T3" fmla="*/ 0 h 2754"/>
                    <a:gd name="T4" fmla="*/ 0 w 91"/>
                    <a:gd name="T5" fmla="*/ 3 h 2754"/>
                    <a:gd name="T6" fmla="*/ 0 w 91"/>
                    <a:gd name="T7" fmla="*/ 3 h 2754"/>
                    <a:gd name="T8" fmla="*/ 0 w 91"/>
                    <a:gd name="T9" fmla="*/ 0 h 2754"/>
                    <a:gd name="T10" fmla="*/ 0 w 91"/>
                    <a:gd name="T11" fmla="*/ 0 h 2754"/>
                    <a:gd name="T12" fmla="*/ 0 w 91"/>
                    <a:gd name="T13" fmla="*/ 0 h 2754"/>
                    <a:gd name="T14" fmla="*/ 0 w 91"/>
                    <a:gd name="T15" fmla="*/ 0 h 2754"/>
                    <a:gd name="T16" fmla="*/ 0 w 91"/>
                    <a:gd name="T17" fmla="*/ 0 h 2754"/>
                    <a:gd name="T18" fmla="*/ 0 w 91"/>
                    <a:gd name="T19" fmla="*/ 0 h 2754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91"/>
                    <a:gd name="T31" fmla="*/ 0 h 2754"/>
                    <a:gd name="T32" fmla="*/ 91 w 91"/>
                    <a:gd name="T33" fmla="*/ 2754 h 2754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91" h="2754">
                      <a:moveTo>
                        <a:pt x="46" y="100"/>
                      </a:moveTo>
                      <a:lnTo>
                        <a:pt x="0" y="50"/>
                      </a:lnTo>
                      <a:lnTo>
                        <a:pt x="0" y="2754"/>
                      </a:lnTo>
                      <a:lnTo>
                        <a:pt x="91" y="2754"/>
                      </a:lnTo>
                      <a:lnTo>
                        <a:pt x="91" y="50"/>
                      </a:lnTo>
                      <a:lnTo>
                        <a:pt x="46" y="0"/>
                      </a:lnTo>
                      <a:lnTo>
                        <a:pt x="91" y="50"/>
                      </a:lnTo>
                      <a:lnTo>
                        <a:pt x="91" y="0"/>
                      </a:lnTo>
                      <a:lnTo>
                        <a:pt x="46" y="0"/>
                      </a:lnTo>
                      <a:lnTo>
                        <a:pt x="46" y="100"/>
                      </a:lnTo>
                      <a:close/>
                    </a:path>
                  </a:pathLst>
                </a:custGeom>
                <a:solidFill>
                  <a:srgbClr val="1F1A1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nl-NL"/>
                </a:p>
              </p:txBody>
            </p:sp>
            <p:sp>
              <p:nvSpPr>
                <p:cNvPr id="226378" name="Rectangle 29"/>
                <p:cNvSpPr>
                  <a:spLocks noChangeArrowheads="1"/>
                </p:cNvSpPr>
                <p:nvPr/>
              </p:nvSpPr>
              <p:spPr bwMode="auto">
                <a:xfrm>
                  <a:off x="4537" y="4029"/>
                  <a:ext cx="136" cy="90"/>
                </a:xfrm>
                <a:prstGeom prst="rect">
                  <a:avLst/>
                </a:prstGeom>
                <a:solidFill>
                  <a:srgbClr val="DC2B1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eaLnBrk="0" hangingPunct="0"/>
                  <a:endParaRPr lang="nl-NL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26379" name="Freeform 30"/>
                <p:cNvSpPr>
                  <a:spLocks/>
                </p:cNvSpPr>
                <p:nvPr/>
              </p:nvSpPr>
              <p:spPr bwMode="auto">
                <a:xfrm>
                  <a:off x="4537" y="4024"/>
                  <a:ext cx="141" cy="10"/>
                </a:xfrm>
                <a:custGeom>
                  <a:avLst/>
                  <a:gdLst>
                    <a:gd name="T0" fmla="*/ 2 w 1270"/>
                    <a:gd name="T1" fmla="*/ 0 h 100"/>
                    <a:gd name="T2" fmla="*/ 2 w 1270"/>
                    <a:gd name="T3" fmla="*/ 0 h 100"/>
                    <a:gd name="T4" fmla="*/ 0 w 1270"/>
                    <a:gd name="T5" fmla="*/ 0 h 100"/>
                    <a:gd name="T6" fmla="*/ 0 w 1270"/>
                    <a:gd name="T7" fmla="*/ 0 h 100"/>
                    <a:gd name="T8" fmla="*/ 2 w 1270"/>
                    <a:gd name="T9" fmla="*/ 0 h 100"/>
                    <a:gd name="T10" fmla="*/ 2 w 1270"/>
                    <a:gd name="T11" fmla="*/ 0 h 100"/>
                    <a:gd name="T12" fmla="*/ 2 w 1270"/>
                    <a:gd name="T13" fmla="*/ 0 h 100"/>
                    <a:gd name="T14" fmla="*/ 2 w 1270"/>
                    <a:gd name="T15" fmla="*/ 0 h 100"/>
                    <a:gd name="T16" fmla="*/ 2 w 1270"/>
                    <a:gd name="T17" fmla="*/ 0 h 100"/>
                    <a:gd name="T18" fmla="*/ 2 w 1270"/>
                    <a:gd name="T19" fmla="*/ 0 h 100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1270"/>
                    <a:gd name="T31" fmla="*/ 0 h 100"/>
                    <a:gd name="T32" fmla="*/ 1270 w 1270"/>
                    <a:gd name="T33" fmla="*/ 100 h 100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1270" h="100">
                      <a:moveTo>
                        <a:pt x="1270" y="50"/>
                      </a:moveTo>
                      <a:lnTo>
                        <a:pt x="1225" y="0"/>
                      </a:lnTo>
                      <a:lnTo>
                        <a:pt x="0" y="0"/>
                      </a:lnTo>
                      <a:lnTo>
                        <a:pt x="0" y="100"/>
                      </a:lnTo>
                      <a:lnTo>
                        <a:pt x="1225" y="100"/>
                      </a:lnTo>
                      <a:lnTo>
                        <a:pt x="1180" y="50"/>
                      </a:lnTo>
                      <a:lnTo>
                        <a:pt x="1270" y="50"/>
                      </a:lnTo>
                      <a:lnTo>
                        <a:pt x="1270" y="0"/>
                      </a:lnTo>
                      <a:lnTo>
                        <a:pt x="1225" y="0"/>
                      </a:lnTo>
                      <a:lnTo>
                        <a:pt x="1270" y="50"/>
                      </a:lnTo>
                      <a:close/>
                    </a:path>
                  </a:pathLst>
                </a:custGeom>
                <a:solidFill>
                  <a:srgbClr val="1F1A1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nl-NL"/>
                </a:p>
              </p:txBody>
            </p:sp>
            <p:sp>
              <p:nvSpPr>
                <p:cNvPr id="226380" name="Freeform 31"/>
                <p:cNvSpPr>
                  <a:spLocks/>
                </p:cNvSpPr>
                <p:nvPr/>
              </p:nvSpPr>
              <p:spPr bwMode="auto">
                <a:xfrm>
                  <a:off x="4668" y="4029"/>
                  <a:ext cx="10" cy="95"/>
                </a:xfrm>
                <a:custGeom>
                  <a:avLst/>
                  <a:gdLst>
                    <a:gd name="T0" fmla="*/ 0 w 90"/>
                    <a:gd name="T1" fmla="*/ 1 h 952"/>
                    <a:gd name="T2" fmla="*/ 0 w 90"/>
                    <a:gd name="T3" fmla="*/ 1 h 952"/>
                    <a:gd name="T4" fmla="*/ 0 w 90"/>
                    <a:gd name="T5" fmla="*/ 0 h 952"/>
                    <a:gd name="T6" fmla="*/ 0 w 90"/>
                    <a:gd name="T7" fmla="*/ 0 h 952"/>
                    <a:gd name="T8" fmla="*/ 0 w 90"/>
                    <a:gd name="T9" fmla="*/ 1 h 952"/>
                    <a:gd name="T10" fmla="*/ 0 w 90"/>
                    <a:gd name="T11" fmla="*/ 1 h 952"/>
                    <a:gd name="T12" fmla="*/ 0 w 90"/>
                    <a:gd name="T13" fmla="*/ 1 h 952"/>
                    <a:gd name="T14" fmla="*/ 0 w 90"/>
                    <a:gd name="T15" fmla="*/ 1 h 952"/>
                    <a:gd name="T16" fmla="*/ 0 w 90"/>
                    <a:gd name="T17" fmla="*/ 1 h 952"/>
                    <a:gd name="T18" fmla="*/ 0 w 90"/>
                    <a:gd name="T19" fmla="*/ 1 h 952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90"/>
                    <a:gd name="T31" fmla="*/ 0 h 952"/>
                    <a:gd name="T32" fmla="*/ 90 w 90"/>
                    <a:gd name="T33" fmla="*/ 952 h 952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90" h="952">
                      <a:moveTo>
                        <a:pt x="45" y="952"/>
                      </a:moveTo>
                      <a:lnTo>
                        <a:pt x="90" y="902"/>
                      </a:lnTo>
                      <a:lnTo>
                        <a:pt x="90" y="0"/>
                      </a:lnTo>
                      <a:lnTo>
                        <a:pt x="0" y="0"/>
                      </a:lnTo>
                      <a:lnTo>
                        <a:pt x="0" y="902"/>
                      </a:lnTo>
                      <a:lnTo>
                        <a:pt x="45" y="852"/>
                      </a:lnTo>
                      <a:lnTo>
                        <a:pt x="45" y="952"/>
                      </a:lnTo>
                      <a:lnTo>
                        <a:pt x="90" y="952"/>
                      </a:lnTo>
                      <a:lnTo>
                        <a:pt x="90" y="902"/>
                      </a:lnTo>
                      <a:lnTo>
                        <a:pt x="45" y="952"/>
                      </a:lnTo>
                      <a:close/>
                    </a:path>
                  </a:pathLst>
                </a:custGeom>
                <a:solidFill>
                  <a:srgbClr val="1F1A1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nl-NL"/>
                </a:p>
              </p:txBody>
            </p:sp>
            <p:sp>
              <p:nvSpPr>
                <p:cNvPr id="226381" name="Freeform 32"/>
                <p:cNvSpPr>
                  <a:spLocks/>
                </p:cNvSpPr>
                <p:nvPr/>
              </p:nvSpPr>
              <p:spPr bwMode="auto">
                <a:xfrm>
                  <a:off x="4532" y="4114"/>
                  <a:ext cx="141" cy="10"/>
                </a:xfrm>
                <a:custGeom>
                  <a:avLst/>
                  <a:gdLst>
                    <a:gd name="T0" fmla="*/ 0 w 1271"/>
                    <a:gd name="T1" fmla="*/ 0 h 100"/>
                    <a:gd name="T2" fmla="*/ 0 w 1271"/>
                    <a:gd name="T3" fmla="*/ 0 h 100"/>
                    <a:gd name="T4" fmla="*/ 2 w 1271"/>
                    <a:gd name="T5" fmla="*/ 0 h 100"/>
                    <a:gd name="T6" fmla="*/ 2 w 1271"/>
                    <a:gd name="T7" fmla="*/ 0 h 100"/>
                    <a:gd name="T8" fmla="*/ 0 w 1271"/>
                    <a:gd name="T9" fmla="*/ 0 h 100"/>
                    <a:gd name="T10" fmla="*/ 0 w 1271"/>
                    <a:gd name="T11" fmla="*/ 0 h 100"/>
                    <a:gd name="T12" fmla="*/ 0 w 1271"/>
                    <a:gd name="T13" fmla="*/ 0 h 100"/>
                    <a:gd name="T14" fmla="*/ 0 w 1271"/>
                    <a:gd name="T15" fmla="*/ 0 h 100"/>
                    <a:gd name="T16" fmla="*/ 0 w 1271"/>
                    <a:gd name="T17" fmla="*/ 0 h 100"/>
                    <a:gd name="T18" fmla="*/ 0 w 1271"/>
                    <a:gd name="T19" fmla="*/ 0 h 100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1271"/>
                    <a:gd name="T31" fmla="*/ 0 h 100"/>
                    <a:gd name="T32" fmla="*/ 1271 w 1271"/>
                    <a:gd name="T33" fmla="*/ 100 h 100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1271" h="100">
                      <a:moveTo>
                        <a:pt x="0" y="50"/>
                      </a:moveTo>
                      <a:lnTo>
                        <a:pt x="46" y="100"/>
                      </a:lnTo>
                      <a:lnTo>
                        <a:pt x="1271" y="100"/>
                      </a:lnTo>
                      <a:lnTo>
                        <a:pt x="1271" y="0"/>
                      </a:lnTo>
                      <a:lnTo>
                        <a:pt x="46" y="0"/>
                      </a:lnTo>
                      <a:lnTo>
                        <a:pt x="91" y="50"/>
                      </a:lnTo>
                      <a:lnTo>
                        <a:pt x="0" y="50"/>
                      </a:lnTo>
                      <a:lnTo>
                        <a:pt x="0" y="100"/>
                      </a:lnTo>
                      <a:lnTo>
                        <a:pt x="46" y="100"/>
                      </a:lnTo>
                      <a:lnTo>
                        <a:pt x="0" y="50"/>
                      </a:lnTo>
                      <a:close/>
                    </a:path>
                  </a:pathLst>
                </a:custGeom>
                <a:solidFill>
                  <a:srgbClr val="1F1A1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nl-NL"/>
                </a:p>
              </p:txBody>
            </p:sp>
            <p:sp>
              <p:nvSpPr>
                <p:cNvPr id="226382" name="Freeform 33"/>
                <p:cNvSpPr>
                  <a:spLocks/>
                </p:cNvSpPr>
                <p:nvPr/>
              </p:nvSpPr>
              <p:spPr bwMode="auto">
                <a:xfrm>
                  <a:off x="4532" y="4024"/>
                  <a:ext cx="10" cy="95"/>
                </a:xfrm>
                <a:custGeom>
                  <a:avLst/>
                  <a:gdLst>
                    <a:gd name="T0" fmla="*/ 0 w 91"/>
                    <a:gd name="T1" fmla="*/ 0 h 952"/>
                    <a:gd name="T2" fmla="*/ 0 w 91"/>
                    <a:gd name="T3" fmla="*/ 0 h 952"/>
                    <a:gd name="T4" fmla="*/ 0 w 91"/>
                    <a:gd name="T5" fmla="*/ 1 h 952"/>
                    <a:gd name="T6" fmla="*/ 0 w 91"/>
                    <a:gd name="T7" fmla="*/ 1 h 952"/>
                    <a:gd name="T8" fmla="*/ 0 w 91"/>
                    <a:gd name="T9" fmla="*/ 0 h 952"/>
                    <a:gd name="T10" fmla="*/ 0 w 91"/>
                    <a:gd name="T11" fmla="*/ 0 h 952"/>
                    <a:gd name="T12" fmla="*/ 0 w 91"/>
                    <a:gd name="T13" fmla="*/ 0 h 952"/>
                    <a:gd name="T14" fmla="*/ 0 w 91"/>
                    <a:gd name="T15" fmla="*/ 0 h 952"/>
                    <a:gd name="T16" fmla="*/ 0 w 91"/>
                    <a:gd name="T17" fmla="*/ 0 h 952"/>
                    <a:gd name="T18" fmla="*/ 0 w 91"/>
                    <a:gd name="T19" fmla="*/ 0 h 952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91"/>
                    <a:gd name="T31" fmla="*/ 0 h 952"/>
                    <a:gd name="T32" fmla="*/ 91 w 91"/>
                    <a:gd name="T33" fmla="*/ 952 h 952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91" h="952">
                      <a:moveTo>
                        <a:pt x="46" y="0"/>
                      </a:moveTo>
                      <a:lnTo>
                        <a:pt x="0" y="50"/>
                      </a:lnTo>
                      <a:lnTo>
                        <a:pt x="0" y="952"/>
                      </a:lnTo>
                      <a:lnTo>
                        <a:pt x="91" y="952"/>
                      </a:lnTo>
                      <a:lnTo>
                        <a:pt x="91" y="50"/>
                      </a:lnTo>
                      <a:lnTo>
                        <a:pt x="46" y="100"/>
                      </a:lnTo>
                      <a:lnTo>
                        <a:pt x="46" y="0"/>
                      </a:lnTo>
                      <a:lnTo>
                        <a:pt x="0" y="0"/>
                      </a:lnTo>
                      <a:lnTo>
                        <a:pt x="0" y="50"/>
                      </a:lnTo>
                      <a:lnTo>
                        <a:pt x="46" y="0"/>
                      </a:lnTo>
                      <a:close/>
                    </a:path>
                  </a:pathLst>
                </a:custGeom>
                <a:solidFill>
                  <a:srgbClr val="1F1A1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nl-NL"/>
                </a:p>
              </p:txBody>
            </p:sp>
            <p:sp>
              <p:nvSpPr>
                <p:cNvPr id="226383" name="Rectangle 34"/>
                <p:cNvSpPr>
                  <a:spLocks noChangeArrowheads="1"/>
                </p:cNvSpPr>
                <p:nvPr/>
              </p:nvSpPr>
              <p:spPr bwMode="auto">
                <a:xfrm>
                  <a:off x="4673" y="3984"/>
                  <a:ext cx="136" cy="135"/>
                </a:xfrm>
                <a:prstGeom prst="rect">
                  <a:avLst/>
                </a:prstGeom>
                <a:solidFill>
                  <a:srgbClr val="DC2B1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eaLnBrk="0" hangingPunct="0"/>
                  <a:endParaRPr lang="nl-NL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26384" name="Freeform 35"/>
                <p:cNvSpPr>
                  <a:spLocks/>
                </p:cNvSpPr>
                <p:nvPr/>
              </p:nvSpPr>
              <p:spPr bwMode="auto">
                <a:xfrm>
                  <a:off x="4673" y="3979"/>
                  <a:ext cx="141" cy="10"/>
                </a:xfrm>
                <a:custGeom>
                  <a:avLst/>
                  <a:gdLst>
                    <a:gd name="T0" fmla="*/ 2 w 1271"/>
                    <a:gd name="T1" fmla="*/ 0 h 100"/>
                    <a:gd name="T2" fmla="*/ 2 w 1271"/>
                    <a:gd name="T3" fmla="*/ 0 h 100"/>
                    <a:gd name="T4" fmla="*/ 0 w 1271"/>
                    <a:gd name="T5" fmla="*/ 0 h 100"/>
                    <a:gd name="T6" fmla="*/ 0 w 1271"/>
                    <a:gd name="T7" fmla="*/ 0 h 100"/>
                    <a:gd name="T8" fmla="*/ 2 w 1271"/>
                    <a:gd name="T9" fmla="*/ 0 h 100"/>
                    <a:gd name="T10" fmla="*/ 2 w 1271"/>
                    <a:gd name="T11" fmla="*/ 0 h 100"/>
                    <a:gd name="T12" fmla="*/ 2 w 1271"/>
                    <a:gd name="T13" fmla="*/ 0 h 100"/>
                    <a:gd name="T14" fmla="*/ 2 w 1271"/>
                    <a:gd name="T15" fmla="*/ 0 h 100"/>
                    <a:gd name="T16" fmla="*/ 2 w 1271"/>
                    <a:gd name="T17" fmla="*/ 0 h 100"/>
                    <a:gd name="T18" fmla="*/ 2 w 1271"/>
                    <a:gd name="T19" fmla="*/ 0 h 100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1271"/>
                    <a:gd name="T31" fmla="*/ 0 h 100"/>
                    <a:gd name="T32" fmla="*/ 1271 w 1271"/>
                    <a:gd name="T33" fmla="*/ 100 h 100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1271" h="100">
                      <a:moveTo>
                        <a:pt x="1271" y="50"/>
                      </a:moveTo>
                      <a:lnTo>
                        <a:pt x="1225" y="0"/>
                      </a:lnTo>
                      <a:lnTo>
                        <a:pt x="0" y="0"/>
                      </a:lnTo>
                      <a:lnTo>
                        <a:pt x="0" y="100"/>
                      </a:lnTo>
                      <a:lnTo>
                        <a:pt x="1225" y="100"/>
                      </a:lnTo>
                      <a:lnTo>
                        <a:pt x="1180" y="50"/>
                      </a:lnTo>
                      <a:lnTo>
                        <a:pt x="1271" y="50"/>
                      </a:lnTo>
                      <a:lnTo>
                        <a:pt x="1271" y="0"/>
                      </a:lnTo>
                      <a:lnTo>
                        <a:pt x="1225" y="0"/>
                      </a:lnTo>
                      <a:lnTo>
                        <a:pt x="1271" y="50"/>
                      </a:lnTo>
                      <a:close/>
                    </a:path>
                  </a:pathLst>
                </a:custGeom>
                <a:solidFill>
                  <a:srgbClr val="1F1A1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nl-NL"/>
                </a:p>
              </p:txBody>
            </p:sp>
            <p:sp>
              <p:nvSpPr>
                <p:cNvPr id="226385" name="Freeform 36"/>
                <p:cNvSpPr>
                  <a:spLocks/>
                </p:cNvSpPr>
                <p:nvPr/>
              </p:nvSpPr>
              <p:spPr bwMode="auto">
                <a:xfrm>
                  <a:off x="4804" y="3984"/>
                  <a:ext cx="10" cy="140"/>
                </a:xfrm>
                <a:custGeom>
                  <a:avLst/>
                  <a:gdLst>
                    <a:gd name="T0" fmla="*/ 0 w 91"/>
                    <a:gd name="T1" fmla="*/ 1 h 1402"/>
                    <a:gd name="T2" fmla="*/ 0 w 91"/>
                    <a:gd name="T3" fmla="*/ 1 h 1402"/>
                    <a:gd name="T4" fmla="*/ 0 w 91"/>
                    <a:gd name="T5" fmla="*/ 0 h 1402"/>
                    <a:gd name="T6" fmla="*/ 0 w 91"/>
                    <a:gd name="T7" fmla="*/ 0 h 1402"/>
                    <a:gd name="T8" fmla="*/ 0 w 91"/>
                    <a:gd name="T9" fmla="*/ 1 h 1402"/>
                    <a:gd name="T10" fmla="*/ 0 w 91"/>
                    <a:gd name="T11" fmla="*/ 1 h 1402"/>
                    <a:gd name="T12" fmla="*/ 0 w 91"/>
                    <a:gd name="T13" fmla="*/ 1 h 1402"/>
                    <a:gd name="T14" fmla="*/ 0 w 91"/>
                    <a:gd name="T15" fmla="*/ 1 h 1402"/>
                    <a:gd name="T16" fmla="*/ 0 w 91"/>
                    <a:gd name="T17" fmla="*/ 1 h 1402"/>
                    <a:gd name="T18" fmla="*/ 0 w 91"/>
                    <a:gd name="T19" fmla="*/ 1 h 1402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91"/>
                    <a:gd name="T31" fmla="*/ 0 h 1402"/>
                    <a:gd name="T32" fmla="*/ 91 w 91"/>
                    <a:gd name="T33" fmla="*/ 1402 h 1402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91" h="1402">
                      <a:moveTo>
                        <a:pt x="45" y="1402"/>
                      </a:moveTo>
                      <a:lnTo>
                        <a:pt x="91" y="1352"/>
                      </a:lnTo>
                      <a:lnTo>
                        <a:pt x="91" y="0"/>
                      </a:lnTo>
                      <a:lnTo>
                        <a:pt x="0" y="0"/>
                      </a:lnTo>
                      <a:lnTo>
                        <a:pt x="0" y="1352"/>
                      </a:lnTo>
                      <a:lnTo>
                        <a:pt x="45" y="1302"/>
                      </a:lnTo>
                      <a:lnTo>
                        <a:pt x="45" y="1402"/>
                      </a:lnTo>
                      <a:lnTo>
                        <a:pt x="91" y="1402"/>
                      </a:lnTo>
                      <a:lnTo>
                        <a:pt x="91" y="1352"/>
                      </a:lnTo>
                      <a:lnTo>
                        <a:pt x="45" y="1402"/>
                      </a:lnTo>
                      <a:close/>
                    </a:path>
                  </a:pathLst>
                </a:custGeom>
                <a:solidFill>
                  <a:srgbClr val="1F1A1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nl-NL"/>
                </a:p>
              </p:txBody>
            </p:sp>
            <p:sp>
              <p:nvSpPr>
                <p:cNvPr id="226386" name="Freeform 37"/>
                <p:cNvSpPr>
                  <a:spLocks/>
                </p:cNvSpPr>
                <p:nvPr/>
              </p:nvSpPr>
              <p:spPr bwMode="auto">
                <a:xfrm>
                  <a:off x="4668" y="4114"/>
                  <a:ext cx="141" cy="10"/>
                </a:xfrm>
                <a:custGeom>
                  <a:avLst/>
                  <a:gdLst>
                    <a:gd name="T0" fmla="*/ 0 w 1270"/>
                    <a:gd name="T1" fmla="*/ 0 h 100"/>
                    <a:gd name="T2" fmla="*/ 0 w 1270"/>
                    <a:gd name="T3" fmla="*/ 0 h 100"/>
                    <a:gd name="T4" fmla="*/ 2 w 1270"/>
                    <a:gd name="T5" fmla="*/ 0 h 100"/>
                    <a:gd name="T6" fmla="*/ 2 w 1270"/>
                    <a:gd name="T7" fmla="*/ 0 h 100"/>
                    <a:gd name="T8" fmla="*/ 0 w 1270"/>
                    <a:gd name="T9" fmla="*/ 0 h 100"/>
                    <a:gd name="T10" fmla="*/ 0 w 1270"/>
                    <a:gd name="T11" fmla="*/ 0 h 100"/>
                    <a:gd name="T12" fmla="*/ 0 w 1270"/>
                    <a:gd name="T13" fmla="*/ 0 h 100"/>
                    <a:gd name="T14" fmla="*/ 0 w 1270"/>
                    <a:gd name="T15" fmla="*/ 0 h 100"/>
                    <a:gd name="T16" fmla="*/ 0 w 1270"/>
                    <a:gd name="T17" fmla="*/ 0 h 100"/>
                    <a:gd name="T18" fmla="*/ 0 w 1270"/>
                    <a:gd name="T19" fmla="*/ 0 h 100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1270"/>
                    <a:gd name="T31" fmla="*/ 0 h 100"/>
                    <a:gd name="T32" fmla="*/ 1270 w 1270"/>
                    <a:gd name="T33" fmla="*/ 100 h 100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1270" h="100">
                      <a:moveTo>
                        <a:pt x="0" y="50"/>
                      </a:moveTo>
                      <a:lnTo>
                        <a:pt x="45" y="100"/>
                      </a:lnTo>
                      <a:lnTo>
                        <a:pt x="1270" y="100"/>
                      </a:lnTo>
                      <a:lnTo>
                        <a:pt x="1270" y="0"/>
                      </a:lnTo>
                      <a:lnTo>
                        <a:pt x="45" y="0"/>
                      </a:lnTo>
                      <a:lnTo>
                        <a:pt x="90" y="50"/>
                      </a:lnTo>
                      <a:lnTo>
                        <a:pt x="0" y="50"/>
                      </a:lnTo>
                      <a:lnTo>
                        <a:pt x="0" y="100"/>
                      </a:lnTo>
                      <a:lnTo>
                        <a:pt x="45" y="100"/>
                      </a:lnTo>
                      <a:lnTo>
                        <a:pt x="0" y="50"/>
                      </a:lnTo>
                      <a:close/>
                    </a:path>
                  </a:pathLst>
                </a:custGeom>
                <a:solidFill>
                  <a:srgbClr val="1F1A1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nl-NL"/>
                </a:p>
              </p:txBody>
            </p:sp>
            <p:sp>
              <p:nvSpPr>
                <p:cNvPr id="226387" name="Freeform 38"/>
                <p:cNvSpPr>
                  <a:spLocks/>
                </p:cNvSpPr>
                <p:nvPr/>
              </p:nvSpPr>
              <p:spPr bwMode="auto">
                <a:xfrm>
                  <a:off x="4668" y="3979"/>
                  <a:ext cx="10" cy="140"/>
                </a:xfrm>
                <a:custGeom>
                  <a:avLst/>
                  <a:gdLst>
                    <a:gd name="T0" fmla="*/ 0 w 90"/>
                    <a:gd name="T1" fmla="*/ 0 h 1402"/>
                    <a:gd name="T2" fmla="*/ 0 w 90"/>
                    <a:gd name="T3" fmla="*/ 0 h 1402"/>
                    <a:gd name="T4" fmla="*/ 0 w 90"/>
                    <a:gd name="T5" fmla="*/ 1 h 1402"/>
                    <a:gd name="T6" fmla="*/ 0 w 90"/>
                    <a:gd name="T7" fmla="*/ 1 h 1402"/>
                    <a:gd name="T8" fmla="*/ 0 w 90"/>
                    <a:gd name="T9" fmla="*/ 0 h 1402"/>
                    <a:gd name="T10" fmla="*/ 0 w 90"/>
                    <a:gd name="T11" fmla="*/ 0 h 1402"/>
                    <a:gd name="T12" fmla="*/ 0 w 90"/>
                    <a:gd name="T13" fmla="*/ 0 h 1402"/>
                    <a:gd name="T14" fmla="*/ 0 w 90"/>
                    <a:gd name="T15" fmla="*/ 0 h 1402"/>
                    <a:gd name="T16" fmla="*/ 0 w 90"/>
                    <a:gd name="T17" fmla="*/ 0 h 1402"/>
                    <a:gd name="T18" fmla="*/ 0 w 90"/>
                    <a:gd name="T19" fmla="*/ 0 h 1402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90"/>
                    <a:gd name="T31" fmla="*/ 0 h 1402"/>
                    <a:gd name="T32" fmla="*/ 90 w 90"/>
                    <a:gd name="T33" fmla="*/ 1402 h 1402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90" h="1402">
                      <a:moveTo>
                        <a:pt x="45" y="0"/>
                      </a:moveTo>
                      <a:lnTo>
                        <a:pt x="0" y="50"/>
                      </a:lnTo>
                      <a:lnTo>
                        <a:pt x="0" y="1402"/>
                      </a:lnTo>
                      <a:lnTo>
                        <a:pt x="90" y="1402"/>
                      </a:lnTo>
                      <a:lnTo>
                        <a:pt x="90" y="50"/>
                      </a:lnTo>
                      <a:lnTo>
                        <a:pt x="45" y="100"/>
                      </a:lnTo>
                      <a:lnTo>
                        <a:pt x="45" y="0"/>
                      </a:lnTo>
                      <a:lnTo>
                        <a:pt x="0" y="0"/>
                      </a:lnTo>
                      <a:lnTo>
                        <a:pt x="0" y="50"/>
                      </a:lnTo>
                      <a:lnTo>
                        <a:pt x="45" y="0"/>
                      </a:lnTo>
                      <a:close/>
                    </a:path>
                  </a:pathLst>
                </a:custGeom>
                <a:solidFill>
                  <a:srgbClr val="1F1A1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nl-NL"/>
                </a:p>
              </p:txBody>
            </p:sp>
            <p:sp>
              <p:nvSpPr>
                <p:cNvPr id="226388" name="Rectangle 39"/>
                <p:cNvSpPr>
                  <a:spLocks noChangeArrowheads="1"/>
                </p:cNvSpPr>
                <p:nvPr/>
              </p:nvSpPr>
              <p:spPr bwMode="auto">
                <a:xfrm>
                  <a:off x="4809" y="4074"/>
                  <a:ext cx="136" cy="45"/>
                </a:xfrm>
                <a:prstGeom prst="rect">
                  <a:avLst/>
                </a:prstGeom>
                <a:solidFill>
                  <a:srgbClr val="DC2B1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eaLnBrk="0" hangingPunct="0"/>
                  <a:endParaRPr lang="nl-NL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26389" name="Freeform 40"/>
                <p:cNvSpPr>
                  <a:spLocks/>
                </p:cNvSpPr>
                <p:nvPr/>
              </p:nvSpPr>
              <p:spPr bwMode="auto">
                <a:xfrm>
                  <a:off x="4804" y="4069"/>
                  <a:ext cx="141" cy="10"/>
                </a:xfrm>
                <a:custGeom>
                  <a:avLst/>
                  <a:gdLst>
                    <a:gd name="T0" fmla="*/ 0 w 1271"/>
                    <a:gd name="T1" fmla="*/ 0 h 100"/>
                    <a:gd name="T2" fmla="*/ 0 w 1271"/>
                    <a:gd name="T3" fmla="*/ 0 h 100"/>
                    <a:gd name="T4" fmla="*/ 2 w 1271"/>
                    <a:gd name="T5" fmla="*/ 0 h 100"/>
                    <a:gd name="T6" fmla="*/ 2 w 1271"/>
                    <a:gd name="T7" fmla="*/ 0 h 100"/>
                    <a:gd name="T8" fmla="*/ 0 w 1271"/>
                    <a:gd name="T9" fmla="*/ 0 h 100"/>
                    <a:gd name="T10" fmla="*/ 0 w 1271"/>
                    <a:gd name="T11" fmla="*/ 0 h 100"/>
                    <a:gd name="T12" fmla="*/ 0 w 1271"/>
                    <a:gd name="T13" fmla="*/ 0 h 100"/>
                    <a:gd name="T14" fmla="*/ 0 w 1271"/>
                    <a:gd name="T15" fmla="*/ 0 h 100"/>
                    <a:gd name="T16" fmla="*/ 0 w 1271"/>
                    <a:gd name="T17" fmla="*/ 0 h 100"/>
                    <a:gd name="T18" fmla="*/ 0 w 1271"/>
                    <a:gd name="T19" fmla="*/ 0 h 100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1271"/>
                    <a:gd name="T31" fmla="*/ 0 h 100"/>
                    <a:gd name="T32" fmla="*/ 1271 w 1271"/>
                    <a:gd name="T33" fmla="*/ 100 h 100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1271" h="100">
                      <a:moveTo>
                        <a:pt x="91" y="50"/>
                      </a:moveTo>
                      <a:lnTo>
                        <a:pt x="45" y="100"/>
                      </a:lnTo>
                      <a:lnTo>
                        <a:pt x="1271" y="100"/>
                      </a:lnTo>
                      <a:lnTo>
                        <a:pt x="1271" y="0"/>
                      </a:lnTo>
                      <a:lnTo>
                        <a:pt x="45" y="0"/>
                      </a:lnTo>
                      <a:lnTo>
                        <a:pt x="0" y="50"/>
                      </a:lnTo>
                      <a:lnTo>
                        <a:pt x="45" y="0"/>
                      </a:lnTo>
                      <a:lnTo>
                        <a:pt x="0" y="0"/>
                      </a:lnTo>
                      <a:lnTo>
                        <a:pt x="0" y="50"/>
                      </a:lnTo>
                      <a:lnTo>
                        <a:pt x="91" y="50"/>
                      </a:lnTo>
                      <a:close/>
                    </a:path>
                  </a:pathLst>
                </a:custGeom>
                <a:solidFill>
                  <a:srgbClr val="1F1A1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nl-NL"/>
                </a:p>
              </p:txBody>
            </p:sp>
            <p:sp>
              <p:nvSpPr>
                <p:cNvPr id="226390" name="Freeform 41"/>
                <p:cNvSpPr>
                  <a:spLocks/>
                </p:cNvSpPr>
                <p:nvPr/>
              </p:nvSpPr>
              <p:spPr bwMode="auto">
                <a:xfrm>
                  <a:off x="4804" y="4074"/>
                  <a:ext cx="10" cy="50"/>
                </a:xfrm>
                <a:custGeom>
                  <a:avLst/>
                  <a:gdLst>
                    <a:gd name="T0" fmla="*/ 0 w 91"/>
                    <a:gd name="T1" fmla="*/ 0 h 501"/>
                    <a:gd name="T2" fmla="*/ 0 w 91"/>
                    <a:gd name="T3" fmla="*/ 0 h 501"/>
                    <a:gd name="T4" fmla="*/ 0 w 91"/>
                    <a:gd name="T5" fmla="*/ 0 h 501"/>
                    <a:gd name="T6" fmla="*/ 0 w 91"/>
                    <a:gd name="T7" fmla="*/ 0 h 501"/>
                    <a:gd name="T8" fmla="*/ 0 w 91"/>
                    <a:gd name="T9" fmla="*/ 0 h 501"/>
                    <a:gd name="T10" fmla="*/ 0 w 91"/>
                    <a:gd name="T11" fmla="*/ 0 h 501"/>
                    <a:gd name="T12" fmla="*/ 0 w 91"/>
                    <a:gd name="T13" fmla="*/ 0 h 501"/>
                    <a:gd name="T14" fmla="*/ 0 w 91"/>
                    <a:gd name="T15" fmla="*/ 0 h 501"/>
                    <a:gd name="T16" fmla="*/ 0 w 91"/>
                    <a:gd name="T17" fmla="*/ 0 h 501"/>
                    <a:gd name="T18" fmla="*/ 0 w 91"/>
                    <a:gd name="T19" fmla="*/ 0 h 501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91"/>
                    <a:gd name="T31" fmla="*/ 0 h 501"/>
                    <a:gd name="T32" fmla="*/ 91 w 91"/>
                    <a:gd name="T33" fmla="*/ 501 h 501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91" h="501">
                      <a:moveTo>
                        <a:pt x="45" y="401"/>
                      </a:moveTo>
                      <a:lnTo>
                        <a:pt x="91" y="451"/>
                      </a:lnTo>
                      <a:lnTo>
                        <a:pt x="91" y="0"/>
                      </a:lnTo>
                      <a:lnTo>
                        <a:pt x="0" y="0"/>
                      </a:lnTo>
                      <a:lnTo>
                        <a:pt x="0" y="451"/>
                      </a:lnTo>
                      <a:lnTo>
                        <a:pt x="45" y="501"/>
                      </a:lnTo>
                      <a:lnTo>
                        <a:pt x="0" y="451"/>
                      </a:lnTo>
                      <a:lnTo>
                        <a:pt x="0" y="501"/>
                      </a:lnTo>
                      <a:lnTo>
                        <a:pt x="45" y="501"/>
                      </a:lnTo>
                      <a:lnTo>
                        <a:pt x="45" y="401"/>
                      </a:lnTo>
                      <a:close/>
                    </a:path>
                  </a:pathLst>
                </a:custGeom>
                <a:solidFill>
                  <a:srgbClr val="1F1A1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nl-NL"/>
                </a:p>
              </p:txBody>
            </p:sp>
            <p:sp>
              <p:nvSpPr>
                <p:cNvPr id="226391" name="Freeform 42"/>
                <p:cNvSpPr>
                  <a:spLocks/>
                </p:cNvSpPr>
                <p:nvPr/>
              </p:nvSpPr>
              <p:spPr bwMode="auto">
                <a:xfrm>
                  <a:off x="4809" y="4114"/>
                  <a:ext cx="141" cy="10"/>
                </a:xfrm>
                <a:custGeom>
                  <a:avLst/>
                  <a:gdLst>
                    <a:gd name="T0" fmla="*/ 2 w 1271"/>
                    <a:gd name="T1" fmla="*/ 0 h 100"/>
                    <a:gd name="T2" fmla="*/ 2 w 1271"/>
                    <a:gd name="T3" fmla="*/ 0 h 100"/>
                    <a:gd name="T4" fmla="*/ 0 w 1271"/>
                    <a:gd name="T5" fmla="*/ 0 h 100"/>
                    <a:gd name="T6" fmla="*/ 0 w 1271"/>
                    <a:gd name="T7" fmla="*/ 0 h 100"/>
                    <a:gd name="T8" fmla="*/ 2 w 1271"/>
                    <a:gd name="T9" fmla="*/ 0 h 100"/>
                    <a:gd name="T10" fmla="*/ 2 w 1271"/>
                    <a:gd name="T11" fmla="*/ 0 h 100"/>
                    <a:gd name="T12" fmla="*/ 2 w 1271"/>
                    <a:gd name="T13" fmla="*/ 0 h 100"/>
                    <a:gd name="T14" fmla="*/ 2 w 1271"/>
                    <a:gd name="T15" fmla="*/ 0 h 100"/>
                    <a:gd name="T16" fmla="*/ 2 w 1271"/>
                    <a:gd name="T17" fmla="*/ 0 h 100"/>
                    <a:gd name="T18" fmla="*/ 2 w 1271"/>
                    <a:gd name="T19" fmla="*/ 0 h 100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1271"/>
                    <a:gd name="T31" fmla="*/ 0 h 100"/>
                    <a:gd name="T32" fmla="*/ 1271 w 1271"/>
                    <a:gd name="T33" fmla="*/ 100 h 100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1271" h="100">
                      <a:moveTo>
                        <a:pt x="1180" y="50"/>
                      </a:moveTo>
                      <a:lnTo>
                        <a:pt x="1226" y="0"/>
                      </a:lnTo>
                      <a:lnTo>
                        <a:pt x="0" y="0"/>
                      </a:lnTo>
                      <a:lnTo>
                        <a:pt x="0" y="100"/>
                      </a:lnTo>
                      <a:lnTo>
                        <a:pt x="1226" y="100"/>
                      </a:lnTo>
                      <a:lnTo>
                        <a:pt x="1271" y="50"/>
                      </a:lnTo>
                      <a:lnTo>
                        <a:pt x="1226" y="100"/>
                      </a:lnTo>
                      <a:lnTo>
                        <a:pt x="1271" y="100"/>
                      </a:lnTo>
                      <a:lnTo>
                        <a:pt x="1271" y="50"/>
                      </a:lnTo>
                      <a:lnTo>
                        <a:pt x="1180" y="50"/>
                      </a:lnTo>
                      <a:close/>
                    </a:path>
                  </a:pathLst>
                </a:custGeom>
                <a:solidFill>
                  <a:srgbClr val="1F1A1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nl-NL"/>
                </a:p>
              </p:txBody>
            </p:sp>
            <p:sp>
              <p:nvSpPr>
                <p:cNvPr id="226392" name="Freeform 43"/>
                <p:cNvSpPr>
                  <a:spLocks/>
                </p:cNvSpPr>
                <p:nvPr/>
              </p:nvSpPr>
              <p:spPr bwMode="auto">
                <a:xfrm>
                  <a:off x="4940" y="4069"/>
                  <a:ext cx="10" cy="50"/>
                </a:xfrm>
                <a:custGeom>
                  <a:avLst/>
                  <a:gdLst>
                    <a:gd name="T0" fmla="*/ 0 w 91"/>
                    <a:gd name="T1" fmla="*/ 0 h 501"/>
                    <a:gd name="T2" fmla="*/ 0 w 91"/>
                    <a:gd name="T3" fmla="*/ 0 h 501"/>
                    <a:gd name="T4" fmla="*/ 0 w 91"/>
                    <a:gd name="T5" fmla="*/ 0 h 501"/>
                    <a:gd name="T6" fmla="*/ 0 w 91"/>
                    <a:gd name="T7" fmla="*/ 0 h 501"/>
                    <a:gd name="T8" fmla="*/ 0 w 91"/>
                    <a:gd name="T9" fmla="*/ 0 h 501"/>
                    <a:gd name="T10" fmla="*/ 0 w 91"/>
                    <a:gd name="T11" fmla="*/ 0 h 501"/>
                    <a:gd name="T12" fmla="*/ 0 w 91"/>
                    <a:gd name="T13" fmla="*/ 0 h 501"/>
                    <a:gd name="T14" fmla="*/ 0 w 91"/>
                    <a:gd name="T15" fmla="*/ 0 h 501"/>
                    <a:gd name="T16" fmla="*/ 0 w 91"/>
                    <a:gd name="T17" fmla="*/ 0 h 501"/>
                    <a:gd name="T18" fmla="*/ 0 w 91"/>
                    <a:gd name="T19" fmla="*/ 0 h 501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91"/>
                    <a:gd name="T31" fmla="*/ 0 h 501"/>
                    <a:gd name="T32" fmla="*/ 91 w 91"/>
                    <a:gd name="T33" fmla="*/ 501 h 501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91" h="501">
                      <a:moveTo>
                        <a:pt x="46" y="100"/>
                      </a:moveTo>
                      <a:lnTo>
                        <a:pt x="0" y="50"/>
                      </a:lnTo>
                      <a:lnTo>
                        <a:pt x="0" y="501"/>
                      </a:lnTo>
                      <a:lnTo>
                        <a:pt x="91" y="501"/>
                      </a:lnTo>
                      <a:lnTo>
                        <a:pt x="91" y="50"/>
                      </a:lnTo>
                      <a:lnTo>
                        <a:pt x="46" y="0"/>
                      </a:lnTo>
                      <a:lnTo>
                        <a:pt x="91" y="50"/>
                      </a:lnTo>
                      <a:lnTo>
                        <a:pt x="91" y="0"/>
                      </a:lnTo>
                      <a:lnTo>
                        <a:pt x="46" y="0"/>
                      </a:lnTo>
                      <a:lnTo>
                        <a:pt x="46" y="100"/>
                      </a:lnTo>
                      <a:close/>
                    </a:path>
                  </a:pathLst>
                </a:custGeom>
                <a:solidFill>
                  <a:srgbClr val="1F1A1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nl-NL"/>
                </a:p>
              </p:txBody>
            </p:sp>
            <p:sp>
              <p:nvSpPr>
                <p:cNvPr id="226393" name="Rectangle 44"/>
                <p:cNvSpPr>
                  <a:spLocks noChangeArrowheads="1"/>
                </p:cNvSpPr>
                <p:nvPr/>
              </p:nvSpPr>
              <p:spPr bwMode="auto">
                <a:xfrm>
                  <a:off x="4945" y="4029"/>
                  <a:ext cx="137" cy="90"/>
                </a:xfrm>
                <a:prstGeom prst="rect">
                  <a:avLst/>
                </a:prstGeom>
                <a:solidFill>
                  <a:srgbClr val="DC2B1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eaLnBrk="0" hangingPunct="0"/>
                  <a:endParaRPr lang="nl-NL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26394" name="Freeform 45"/>
                <p:cNvSpPr>
                  <a:spLocks/>
                </p:cNvSpPr>
                <p:nvPr/>
              </p:nvSpPr>
              <p:spPr bwMode="auto">
                <a:xfrm>
                  <a:off x="4945" y="4024"/>
                  <a:ext cx="142" cy="10"/>
                </a:xfrm>
                <a:custGeom>
                  <a:avLst/>
                  <a:gdLst>
                    <a:gd name="T0" fmla="*/ 2 w 1270"/>
                    <a:gd name="T1" fmla="*/ 0 h 100"/>
                    <a:gd name="T2" fmla="*/ 2 w 1270"/>
                    <a:gd name="T3" fmla="*/ 0 h 100"/>
                    <a:gd name="T4" fmla="*/ 0 w 1270"/>
                    <a:gd name="T5" fmla="*/ 0 h 100"/>
                    <a:gd name="T6" fmla="*/ 0 w 1270"/>
                    <a:gd name="T7" fmla="*/ 0 h 100"/>
                    <a:gd name="T8" fmla="*/ 2 w 1270"/>
                    <a:gd name="T9" fmla="*/ 0 h 100"/>
                    <a:gd name="T10" fmla="*/ 2 w 1270"/>
                    <a:gd name="T11" fmla="*/ 0 h 100"/>
                    <a:gd name="T12" fmla="*/ 2 w 1270"/>
                    <a:gd name="T13" fmla="*/ 0 h 100"/>
                    <a:gd name="T14" fmla="*/ 2 w 1270"/>
                    <a:gd name="T15" fmla="*/ 0 h 100"/>
                    <a:gd name="T16" fmla="*/ 2 w 1270"/>
                    <a:gd name="T17" fmla="*/ 0 h 100"/>
                    <a:gd name="T18" fmla="*/ 2 w 1270"/>
                    <a:gd name="T19" fmla="*/ 0 h 100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1270"/>
                    <a:gd name="T31" fmla="*/ 0 h 100"/>
                    <a:gd name="T32" fmla="*/ 1270 w 1270"/>
                    <a:gd name="T33" fmla="*/ 100 h 100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1270" h="100">
                      <a:moveTo>
                        <a:pt x="1270" y="50"/>
                      </a:moveTo>
                      <a:lnTo>
                        <a:pt x="1225" y="0"/>
                      </a:lnTo>
                      <a:lnTo>
                        <a:pt x="0" y="0"/>
                      </a:lnTo>
                      <a:lnTo>
                        <a:pt x="0" y="100"/>
                      </a:lnTo>
                      <a:lnTo>
                        <a:pt x="1225" y="100"/>
                      </a:lnTo>
                      <a:lnTo>
                        <a:pt x="1179" y="50"/>
                      </a:lnTo>
                      <a:lnTo>
                        <a:pt x="1270" y="50"/>
                      </a:lnTo>
                      <a:lnTo>
                        <a:pt x="1270" y="0"/>
                      </a:lnTo>
                      <a:lnTo>
                        <a:pt x="1225" y="0"/>
                      </a:lnTo>
                      <a:lnTo>
                        <a:pt x="1270" y="50"/>
                      </a:lnTo>
                      <a:close/>
                    </a:path>
                  </a:pathLst>
                </a:custGeom>
                <a:solidFill>
                  <a:srgbClr val="1F1A1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nl-NL"/>
                </a:p>
              </p:txBody>
            </p:sp>
            <p:sp>
              <p:nvSpPr>
                <p:cNvPr id="226395" name="Freeform 46"/>
                <p:cNvSpPr>
                  <a:spLocks/>
                </p:cNvSpPr>
                <p:nvPr/>
              </p:nvSpPr>
              <p:spPr bwMode="auto">
                <a:xfrm>
                  <a:off x="5076" y="4029"/>
                  <a:ext cx="11" cy="95"/>
                </a:xfrm>
                <a:custGeom>
                  <a:avLst/>
                  <a:gdLst>
                    <a:gd name="T0" fmla="*/ 0 w 91"/>
                    <a:gd name="T1" fmla="*/ 1 h 952"/>
                    <a:gd name="T2" fmla="*/ 0 w 91"/>
                    <a:gd name="T3" fmla="*/ 1 h 952"/>
                    <a:gd name="T4" fmla="*/ 0 w 91"/>
                    <a:gd name="T5" fmla="*/ 0 h 952"/>
                    <a:gd name="T6" fmla="*/ 0 w 91"/>
                    <a:gd name="T7" fmla="*/ 0 h 952"/>
                    <a:gd name="T8" fmla="*/ 0 w 91"/>
                    <a:gd name="T9" fmla="*/ 1 h 952"/>
                    <a:gd name="T10" fmla="*/ 0 w 91"/>
                    <a:gd name="T11" fmla="*/ 1 h 952"/>
                    <a:gd name="T12" fmla="*/ 0 w 91"/>
                    <a:gd name="T13" fmla="*/ 1 h 952"/>
                    <a:gd name="T14" fmla="*/ 0 w 91"/>
                    <a:gd name="T15" fmla="*/ 1 h 952"/>
                    <a:gd name="T16" fmla="*/ 0 w 91"/>
                    <a:gd name="T17" fmla="*/ 1 h 952"/>
                    <a:gd name="T18" fmla="*/ 0 w 91"/>
                    <a:gd name="T19" fmla="*/ 1 h 952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91"/>
                    <a:gd name="T31" fmla="*/ 0 h 952"/>
                    <a:gd name="T32" fmla="*/ 91 w 91"/>
                    <a:gd name="T33" fmla="*/ 952 h 952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91" h="952">
                      <a:moveTo>
                        <a:pt x="46" y="952"/>
                      </a:moveTo>
                      <a:lnTo>
                        <a:pt x="91" y="902"/>
                      </a:lnTo>
                      <a:lnTo>
                        <a:pt x="91" y="0"/>
                      </a:lnTo>
                      <a:lnTo>
                        <a:pt x="0" y="0"/>
                      </a:lnTo>
                      <a:lnTo>
                        <a:pt x="0" y="902"/>
                      </a:lnTo>
                      <a:lnTo>
                        <a:pt x="46" y="852"/>
                      </a:lnTo>
                      <a:lnTo>
                        <a:pt x="46" y="952"/>
                      </a:lnTo>
                      <a:lnTo>
                        <a:pt x="91" y="952"/>
                      </a:lnTo>
                      <a:lnTo>
                        <a:pt x="91" y="902"/>
                      </a:lnTo>
                      <a:lnTo>
                        <a:pt x="46" y="952"/>
                      </a:lnTo>
                      <a:close/>
                    </a:path>
                  </a:pathLst>
                </a:custGeom>
                <a:solidFill>
                  <a:srgbClr val="1F1A1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nl-NL"/>
                </a:p>
              </p:txBody>
            </p:sp>
            <p:sp>
              <p:nvSpPr>
                <p:cNvPr id="226396" name="Freeform 47"/>
                <p:cNvSpPr>
                  <a:spLocks/>
                </p:cNvSpPr>
                <p:nvPr/>
              </p:nvSpPr>
              <p:spPr bwMode="auto">
                <a:xfrm>
                  <a:off x="4940" y="4114"/>
                  <a:ext cx="142" cy="10"/>
                </a:xfrm>
                <a:custGeom>
                  <a:avLst/>
                  <a:gdLst>
                    <a:gd name="T0" fmla="*/ 0 w 1271"/>
                    <a:gd name="T1" fmla="*/ 0 h 100"/>
                    <a:gd name="T2" fmla="*/ 0 w 1271"/>
                    <a:gd name="T3" fmla="*/ 0 h 100"/>
                    <a:gd name="T4" fmla="*/ 2 w 1271"/>
                    <a:gd name="T5" fmla="*/ 0 h 100"/>
                    <a:gd name="T6" fmla="*/ 2 w 1271"/>
                    <a:gd name="T7" fmla="*/ 0 h 100"/>
                    <a:gd name="T8" fmla="*/ 0 w 1271"/>
                    <a:gd name="T9" fmla="*/ 0 h 100"/>
                    <a:gd name="T10" fmla="*/ 0 w 1271"/>
                    <a:gd name="T11" fmla="*/ 0 h 100"/>
                    <a:gd name="T12" fmla="*/ 0 w 1271"/>
                    <a:gd name="T13" fmla="*/ 0 h 100"/>
                    <a:gd name="T14" fmla="*/ 0 w 1271"/>
                    <a:gd name="T15" fmla="*/ 0 h 100"/>
                    <a:gd name="T16" fmla="*/ 0 w 1271"/>
                    <a:gd name="T17" fmla="*/ 0 h 100"/>
                    <a:gd name="T18" fmla="*/ 0 w 1271"/>
                    <a:gd name="T19" fmla="*/ 0 h 100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1271"/>
                    <a:gd name="T31" fmla="*/ 0 h 100"/>
                    <a:gd name="T32" fmla="*/ 1271 w 1271"/>
                    <a:gd name="T33" fmla="*/ 100 h 100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1271" h="100">
                      <a:moveTo>
                        <a:pt x="0" y="50"/>
                      </a:moveTo>
                      <a:lnTo>
                        <a:pt x="46" y="100"/>
                      </a:lnTo>
                      <a:lnTo>
                        <a:pt x="1271" y="100"/>
                      </a:lnTo>
                      <a:lnTo>
                        <a:pt x="1271" y="0"/>
                      </a:lnTo>
                      <a:lnTo>
                        <a:pt x="46" y="0"/>
                      </a:lnTo>
                      <a:lnTo>
                        <a:pt x="91" y="50"/>
                      </a:lnTo>
                      <a:lnTo>
                        <a:pt x="0" y="50"/>
                      </a:lnTo>
                      <a:lnTo>
                        <a:pt x="0" y="100"/>
                      </a:lnTo>
                      <a:lnTo>
                        <a:pt x="46" y="100"/>
                      </a:lnTo>
                      <a:lnTo>
                        <a:pt x="0" y="50"/>
                      </a:lnTo>
                      <a:close/>
                    </a:path>
                  </a:pathLst>
                </a:custGeom>
                <a:solidFill>
                  <a:srgbClr val="1F1A1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nl-NL"/>
                </a:p>
              </p:txBody>
            </p:sp>
            <p:sp>
              <p:nvSpPr>
                <p:cNvPr id="226397" name="Freeform 48"/>
                <p:cNvSpPr>
                  <a:spLocks/>
                </p:cNvSpPr>
                <p:nvPr/>
              </p:nvSpPr>
              <p:spPr bwMode="auto">
                <a:xfrm>
                  <a:off x="4940" y="4024"/>
                  <a:ext cx="10" cy="95"/>
                </a:xfrm>
                <a:custGeom>
                  <a:avLst/>
                  <a:gdLst>
                    <a:gd name="T0" fmla="*/ 0 w 91"/>
                    <a:gd name="T1" fmla="*/ 0 h 952"/>
                    <a:gd name="T2" fmla="*/ 0 w 91"/>
                    <a:gd name="T3" fmla="*/ 0 h 952"/>
                    <a:gd name="T4" fmla="*/ 0 w 91"/>
                    <a:gd name="T5" fmla="*/ 1 h 952"/>
                    <a:gd name="T6" fmla="*/ 0 w 91"/>
                    <a:gd name="T7" fmla="*/ 1 h 952"/>
                    <a:gd name="T8" fmla="*/ 0 w 91"/>
                    <a:gd name="T9" fmla="*/ 0 h 952"/>
                    <a:gd name="T10" fmla="*/ 0 w 91"/>
                    <a:gd name="T11" fmla="*/ 0 h 952"/>
                    <a:gd name="T12" fmla="*/ 0 w 91"/>
                    <a:gd name="T13" fmla="*/ 0 h 952"/>
                    <a:gd name="T14" fmla="*/ 0 w 91"/>
                    <a:gd name="T15" fmla="*/ 0 h 952"/>
                    <a:gd name="T16" fmla="*/ 0 w 91"/>
                    <a:gd name="T17" fmla="*/ 0 h 952"/>
                    <a:gd name="T18" fmla="*/ 0 w 91"/>
                    <a:gd name="T19" fmla="*/ 0 h 952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91"/>
                    <a:gd name="T31" fmla="*/ 0 h 952"/>
                    <a:gd name="T32" fmla="*/ 91 w 91"/>
                    <a:gd name="T33" fmla="*/ 952 h 952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91" h="952">
                      <a:moveTo>
                        <a:pt x="46" y="0"/>
                      </a:moveTo>
                      <a:lnTo>
                        <a:pt x="0" y="50"/>
                      </a:lnTo>
                      <a:lnTo>
                        <a:pt x="0" y="952"/>
                      </a:lnTo>
                      <a:lnTo>
                        <a:pt x="91" y="952"/>
                      </a:lnTo>
                      <a:lnTo>
                        <a:pt x="91" y="50"/>
                      </a:lnTo>
                      <a:lnTo>
                        <a:pt x="46" y="100"/>
                      </a:lnTo>
                      <a:lnTo>
                        <a:pt x="46" y="0"/>
                      </a:lnTo>
                      <a:lnTo>
                        <a:pt x="0" y="0"/>
                      </a:lnTo>
                      <a:lnTo>
                        <a:pt x="0" y="50"/>
                      </a:lnTo>
                      <a:lnTo>
                        <a:pt x="46" y="0"/>
                      </a:lnTo>
                      <a:close/>
                    </a:path>
                  </a:pathLst>
                </a:custGeom>
                <a:solidFill>
                  <a:srgbClr val="1F1A1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nl-NL"/>
                </a:p>
              </p:txBody>
            </p:sp>
            <p:sp>
              <p:nvSpPr>
                <p:cNvPr id="226398" name="Rectangle 49"/>
                <p:cNvSpPr>
                  <a:spLocks noChangeArrowheads="1"/>
                </p:cNvSpPr>
                <p:nvPr/>
              </p:nvSpPr>
              <p:spPr bwMode="auto">
                <a:xfrm>
                  <a:off x="4080" y="4160"/>
                  <a:ext cx="55" cy="9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pPr eaLnBrk="0" hangingPunct="0"/>
                  <a:r>
                    <a:rPr lang="en-US" sz="1500">
                      <a:solidFill>
                        <a:srgbClr val="000000"/>
                      </a:solidFill>
                      <a:latin typeface="AvantGarde Bk BT"/>
                    </a:rPr>
                    <a:t>0</a:t>
                  </a:r>
                  <a:endParaRPr lang="en-US" sz="2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26399" name="Rectangle 50"/>
                <p:cNvSpPr>
                  <a:spLocks noChangeArrowheads="1"/>
                </p:cNvSpPr>
                <p:nvPr/>
              </p:nvSpPr>
              <p:spPr bwMode="auto">
                <a:xfrm>
                  <a:off x="5036" y="4145"/>
                  <a:ext cx="55" cy="9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pPr eaLnBrk="0" hangingPunct="0"/>
                  <a:r>
                    <a:rPr lang="en-US" sz="1500">
                      <a:solidFill>
                        <a:srgbClr val="000000"/>
                      </a:solidFill>
                      <a:latin typeface="AvantGarde Bk BT"/>
                    </a:rPr>
                    <a:t>2</a:t>
                  </a:r>
                  <a:endParaRPr lang="en-US" sz="2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26400" name="Rectangle 51"/>
                <p:cNvSpPr>
                  <a:spLocks noChangeArrowheads="1"/>
                </p:cNvSpPr>
                <p:nvPr/>
              </p:nvSpPr>
              <p:spPr bwMode="auto">
                <a:xfrm>
                  <a:off x="5104" y="4133"/>
                  <a:ext cx="59" cy="9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pPr eaLnBrk="0" hangingPunct="0"/>
                  <a:r>
                    <a:rPr lang="en-US" sz="1500">
                      <a:solidFill>
                        <a:srgbClr val="000000"/>
                      </a:solidFill>
                      <a:latin typeface="Symbol" pitchFamily="18" charset="2"/>
                    </a:rPr>
                    <a:t>p</a:t>
                  </a:r>
                  <a:endParaRPr lang="en-US" sz="2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26401" name="Freeform 52"/>
                <p:cNvSpPr>
                  <a:spLocks/>
                </p:cNvSpPr>
                <p:nvPr/>
              </p:nvSpPr>
              <p:spPr bwMode="auto">
                <a:xfrm>
                  <a:off x="4329" y="4153"/>
                  <a:ext cx="53" cy="47"/>
                </a:xfrm>
                <a:custGeom>
                  <a:avLst/>
                  <a:gdLst>
                    <a:gd name="T0" fmla="*/ 1 w 474"/>
                    <a:gd name="T1" fmla="*/ 0 h 476"/>
                    <a:gd name="T2" fmla="*/ 0 w 474"/>
                    <a:gd name="T3" fmla="*/ 0 h 476"/>
                    <a:gd name="T4" fmla="*/ 0 w 474"/>
                    <a:gd name="T5" fmla="*/ 0 h 476"/>
                    <a:gd name="T6" fmla="*/ 1 w 474"/>
                    <a:gd name="T7" fmla="*/ 0 h 476"/>
                    <a:gd name="T8" fmla="*/ 0 w 474"/>
                    <a:gd name="T9" fmla="*/ 0 h 476"/>
                    <a:gd name="T10" fmla="*/ 1 w 474"/>
                    <a:gd name="T11" fmla="*/ 0 h 476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474"/>
                    <a:gd name="T19" fmla="*/ 0 h 476"/>
                    <a:gd name="T20" fmla="*/ 474 w 474"/>
                    <a:gd name="T21" fmla="*/ 476 h 47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474" h="476">
                      <a:moveTo>
                        <a:pt x="474" y="476"/>
                      </a:moveTo>
                      <a:lnTo>
                        <a:pt x="238" y="0"/>
                      </a:lnTo>
                      <a:lnTo>
                        <a:pt x="0" y="476"/>
                      </a:lnTo>
                      <a:lnTo>
                        <a:pt x="474" y="476"/>
                      </a:lnTo>
                      <a:lnTo>
                        <a:pt x="238" y="0"/>
                      </a:lnTo>
                      <a:lnTo>
                        <a:pt x="474" y="476"/>
                      </a:lnTo>
                      <a:close/>
                    </a:path>
                  </a:pathLst>
                </a:custGeom>
                <a:solidFill>
                  <a:srgbClr val="1F1A1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nl-NL"/>
                </a:p>
              </p:txBody>
            </p:sp>
            <p:sp>
              <p:nvSpPr>
                <p:cNvPr id="226402" name="Freeform 53"/>
                <p:cNvSpPr>
                  <a:spLocks/>
                </p:cNvSpPr>
                <p:nvPr/>
              </p:nvSpPr>
              <p:spPr bwMode="auto">
                <a:xfrm>
                  <a:off x="4350" y="4196"/>
                  <a:ext cx="11" cy="76"/>
                </a:xfrm>
                <a:custGeom>
                  <a:avLst/>
                  <a:gdLst>
                    <a:gd name="T0" fmla="*/ 0 w 91"/>
                    <a:gd name="T1" fmla="*/ 1 h 760"/>
                    <a:gd name="T2" fmla="*/ 0 w 91"/>
                    <a:gd name="T3" fmla="*/ 1 h 760"/>
                    <a:gd name="T4" fmla="*/ 0 w 91"/>
                    <a:gd name="T5" fmla="*/ 0 h 760"/>
                    <a:gd name="T6" fmla="*/ 0 w 91"/>
                    <a:gd name="T7" fmla="*/ 0 h 760"/>
                    <a:gd name="T8" fmla="*/ 0 w 91"/>
                    <a:gd name="T9" fmla="*/ 1 h 760"/>
                    <a:gd name="T10" fmla="*/ 0 w 91"/>
                    <a:gd name="T11" fmla="*/ 1 h 76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91"/>
                    <a:gd name="T19" fmla="*/ 0 h 760"/>
                    <a:gd name="T20" fmla="*/ 91 w 91"/>
                    <a:gd name="T21" fmla="*/ 760 h 760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91" h="760">
                      <a:moveTo>
                        <a:pt x="46" y="760"/>
                      </a:moveTo>
                      <a:lnTo>
                        <a:pt x="91" y="760"/>
                      </a:lnTo>
                      <a:lnTo>
                        <a:pt x="91" y="0"/>
                      </a:lnTo>
                      <a:lnTo>
                        <a:pt x="0" y="0"/>
                      </a:lnTo>
                      <a:lnTo>
                        <a:pt x="0" y="760"/>
                      </a:lnTo>
                      <a:lnTo>
                        <a:pt x="46" y="760"/>
                      </a:lnTo>
                      <a:close/>
                    </a:path>
                  </a:pathLst>
                </a:custGeom>
                <a:solidFill>
                  <a:srgbClr val="1F1A1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nl-NL"/>
                </a:p>
              </p:txBody>
            </p:sp>
          </p:grpSp>
          <p:sp>
            <p:nvSpPr>
              <p:cNvPr id="226358" name="AutoShape 54"/>
              <p:cNvSpPr>
                <a:spLocks noChangeArrowheads="1"/>
              </p:cNvSpPr>
              <p:nvPr/>
            </p:nvSpPr>
            <p:spPr bwMode="auto">
              <a:xfrm>
                <a:off x="2725" y="3063"/>
                <a:ext cx="539" cy="540"/>
              </a:xfrm>
              <a:prstGeom prst="rightArrow">
                <a:avLst>
                  <a:gd name="adj1" fmla="val 50000"/>
                  <a:gd name="adj2" fmla="val 25000"/>
                </a:avLst>
              </a:prstGeom>
              <a:solidFill>
                <a:srgbClr val="FF9900"/>
              </a:solidFill>
              <a:ln w="19050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nl-NL">
                  <a:solidFill>
                    <a:srgbClr val="000000"/>
                  </a:solidFill>
                </a:endParaRPr>
              </a:p>
            </p:txBody>
          </p:sp>
        </p:grpSp>
      </p:grpSp>
      <p:grpSp>
        <p:nvGrpSpPr>
          <p:cNvPr id="226309" name="Group 46"/>
          <p:cNvGrpSpPr>
            <a:grpSpLocks/>
          </p:cNvGrpSpPr>
          <p:nvPr/>
        </p:nvGrpSpPr>
        <p:grpSpPr bwMode="auto">
          <a:xfrm>
            <a:off x="7609384" y="2471723"/>
            <a:ext cx="1219200" cy="762000"/>
            <a:chOff x="6324600" y="4953000"/>
            <a:chExt cx="1219200" cy="762000"/>
          </a:xfrm>
        </p:grpSpPr>
        <p:cxnSp>
          <p:nvCxnSpPr>
            <p:cNvPr id="226344" name="Straight Arrow Connector 31"/>
            <p:cNvCxnSpPr>
              <a:cxnSpLocks noChangeShapeType="1"/>
            </p:cNvCxnSpPr>
            <p:nvPr/>
          </p:nvCxnSpPr>
          <p:spPr bwMode="auto">
            <a:xfrm>
              <a:off x="6705600" y="5334000"/>
              <a:ext cx="838200" cy="1588"/>
            </a:xfrm>
            <a:prstGeom prst="straightConnector1">
              <a:avLst/>
            </a:prstGeom>
            <a:noFill/>
            <a:ln w="28575" algn="ctr">
              <a:solidFill>
                <a:srgbClr val="00206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6345" name="Straight Arrow Connector 33"/>
            <p:cNvCxnSpPr>
              <a:cxnSpLocks noChangeShapeType="1"/>
            </p:cNvCxnSpPr>
            <p:nvPr/>
          </p:nvCxnSpPr>
          <p:spPr bwMode="auto">
            <a:xfrm rot="5400000" flipH="1" flipV="1">
              <a:off x="6705600" y="4953000"/>
              <a:ext cx="381000" cy="381000"/>
            </a:xfrm>
            <a:prstGeom prst="straightConnector1">
              <a:avLst/>
            </a:prstGeom>
            <a:noFill/>
            <a:ln w="28575" algn="ctr">
              <a:solidFill>
                <a:srgbClr val="00206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6346" name="Straight Arrow Connector 35"/>
            <p:cNvCxnSpPr>
              <a:cxnSpLocks noChangeShapeType="1"/>
            </p:cNvCxnSpPr>
            <p:nvPr/>
          </p:nvCxnSpPr>
          <p:spPr bwMode="auto">
            <a:xfrm rot="5400000" flipH="1" flipV="1">
              <a:off x="6514306" y="5144294"/>
              <a:ext cx="382588" cy="1588"/>
            </a:xfrm>
            <a:prstGeom prst="straightConnector1">
              <a:avLst/>
            </a:prstGeom>
            <a:noFill/>
            <a:ln w="28575" algn="ctr">
              <a:solidFill>
                <a:srgbClr val="00206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6347" name="Straight Arrow Connector 37"/>
            <p:cNvCxnSpPr>
              <a:cxnSpLocks noChangeShapeType="1"/>
            </p:cNvCxnSpPr>
            <p:nvPr/>
          </p:nvCxnSpPr>
          <p:spPr bwMode="auto">
            <a:xfrm rot="16200000" flipV="1">
              <a:off x="6550024" y="5181600"/>
              <a:ext cx="154782" cy="154782"/>
            </a:xfrm>
            <a:prstGeom prst="straightConnector1">
              <a:avLst/>
            </a:prstGeom>
            <a:noFill/>
            <a:ln w="28575" algn="ctr">
              <a:solidFill>
                <a:srgbClr val="00206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6348" name="Straight Arrow Connector 39"/>
            <p:cNvCxnSpPr>
              <a:cxnSpLocks noChangeShapeType="1"/>
            </p:cNvCxnSpPr>
            <p:nvPr/>
          </p:nvCxnSpPr>
          <p:spPr bwMode="auto">
            <a:xfrm rot="10800000">
              <a:off x="6324600" y="5336382"/>
              <a:ext cx="380206" cy="1588"/>
            </a:xfrm>
            <a:prstGeom prst="straightConnector1">
              <a:avLst/>
            </a:prstGeom>
            <a:noFill/>
            <a:ln w="28575" algn="ctr">
              <a:solidFill>
                <a:srgbClr val="00206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6349" name="Straight Arrow Connector 42"/>
            <p:cNvCxnSpPr>
              <a:cxnSpLocks noChangeShapeType="1"/>
            </p:cNvCxnSpPr>
            <p:nvPr/>
          </p:nvCxnSpPr>
          <p:spPr bwMode="auto">
            <a:xfrm rot="5400000">
              <a:off x="6553200" y="5331618"/>
              <a:ext cx="154782" cy="154782"/>
            </a:xfrm>
            <a:prstGeom prst="straightConnector1">
              <a:avLst/>
            </a:prstGeom>
            <a:noFill/>
            <a:ln w="28575" algn="ctr">
              <a:solidFill>
                <a:srgbClr val="00206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6350" name="Straight Arrow Connector 43"/>
            <p:cNvCxnSpPr>
              <a:cxnSpLocks noChangeShapeType="1"/>
            </p:cNvCxnSpPr>
            <p:nvPr/>
          </p:nvCxnSpPr>
          <p:spPr bwMode="auto">
            <a:xfrm rot="16200000" flipH="1">
              <a:off x="6515100" y="5522912"/>
              <a:ext cx="382588" cy="1588"/>
            </a:xfrm>
            <a:prstGeom prst="straightConnector1">
              <a:avLst/>
            </a:prstGeom>
            <a:noFill/>
            <a:ln w="28575" algn="ctr">
              <a:solidFill>
                <a:srgbClr val="00206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6351" name="Straight Arrow Connector 44"/>
            <p:cNvCxnSpPr>
              <a:cxnSpLocks noChangeShapeType="1"/>
            </p:cNvCxnSpPr>
            <p:nvPr/>
          </p:nvCxnSpPr>
          <p:spPr bwMode="auto">
            <a:xfrm rot="16200000" flipH="1">
              <a:off x="6701632" y="5337969"/>
              <a:ext cx="312737" cy="304800"/>
            </a:xfrm>
            <a:prstGeom prst="straightConnector1">
              <a:avLst/>
            </a:prstGeom>
            <a:noFill/>
            <a:ln w="28575" algn="ctr">
              <a:solidFill>
                <a:srgbClr val="00206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26352" name="Oval 27"/>
            <p:cNvSpPr>
              <a:spLocks noChangeArrowheads="1"/>
            </p:cNvSpPr>
            <p:nvPr/>
          </p:nvSpPr>
          <p:spPr bwMode="auto">
            <a:xfrm>
              <a:off x="6657976" y="5286376"/>
              <a:ext cx="76200" cy="76200"/>
            </a:xfrm>
            <a:prstGeom prst="ellipse">
              <a:avLst/>
            </a:prstGeom>
            <a:solidFill>
              <a:schemeClr val="tx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eaLnBrk="0" hangingPunct="0"/>
              <a:endParaRPr lang="nl-NL" sz="2400" b="1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</p:grpSp>
      <p:pic>
        <p:nvPicPr>
          <p:cNvPr id="65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2847" y="4300524"/>
            <a:ext cx="1809750" cy="178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6" name="Picture 5" descr="sift1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3384" y="4376723"/>
            <a:ext cx="1752600" cy="1752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7" name="Group 6"/>
          <p:cNvGraphicFramePr>
            <a:graphicFrameLocks noGrp="1"/>
          </p:cNvGraphicFramePr>
          <p:nvPr/>
        </p:nvGraphicFramePr>
        <p:xfrm>
          <a:off x="2292848" y="4322749"/>
          <a:ext cx="1811337" cy="1758951"/>
        </p:xfrm>
        <a:graphic>
          <a:graphicData uri="http://schemas.openxmlformats.org/drawingml/2006/table">
            <a:tbl>
              <a:tblPr/>
              <a:tblGrid>
                <a:gridCol w="4524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4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243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24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445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45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60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8" name="AutoShape 33"/>
          <p:cNvSpPr>
            <a:spLocks noChangeArrowheads="1"/>
          </p:cNvSpPr>
          <p:nvPr/>
        </p:nvSpPr>
        <p:spPr bwMode="auto">
          <a:xfrm>
            <a:off x="4332785" y="4910123"/>
            <a:ext cx="758825" cy="603250"/>
          </a:xfrm>
          <a:prstGeom prst="rightArrow">
            <a:avLst>
              <a:gd name="adj1" fmla="val 50000"/>
              <a:gd name="adj2" fmla="val 31447"/>
            </a:avLst>
          </a:prstGeom>
          <a:solidFill>
            <a:srgbClr val="FF9900"/>
          </a:solidFill>
          <a:ln w="1905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nl-NL">
              <a:solidFill>
                <a:srgbClr val="000000"/>
              </a:solidFill>
            </a:endParaRPr>
          </a:p>
        </p:txBody>
      </p:sp>
      <p:sp>
        <p:nvSpPr>
          <p:cNvPr id="69" name="Rectangle 68"/>
          <p:cNvSpPr>
            <a:spLocks noChangeArrowheads="1"/>
          </p:cNvSpPr>
          <p:nvPr/>
        </p:nvSpPr>
        <p:spPr bwMode="auto">
          <a:xfrm>
            <a:off x="3570784" y="4300523"/>
            <a:ext cx="533400" cy="533400"/>
          </a:xfrm>
          <a:prstGeom prst="rect">
            <a:avLst/>
          </a:prstGeom>
          <a:noFill/>
          <a:ln w="38100" algn="ctr">
            <a:solidFill>
              <a:srgbClr val="00B05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/>
            <a:endParaRPr lang="nl-NL">
              <a:solidFill>
                <a:srgbClr val="000000"/>
              </a:solidFill>
            </a:endParaRPr>
          </a:p>
        </p:txBody>
      </p:sp>
      <p:sp>
        <p:nvSpPr>
          <p:cNvPr id="226341" name="Rectangle 69"/>
          <p:cNvSpPr>
            <a:spLocks noChangeArrowheads="1"/>
          </p:cNvSpPr>
          <p:nvPr/>
        </p:nvSpPr>
        <p:spPr bwMode="auto">
          <a:xfrm>
            <a:off x="7456984" y="2395523"/>
            <a:ext cx="1524000" cy="990600"/>
          </a:xfrm>
          <a:prstGeom prst="rect">
            <a:avLst/>
          </a:prstGeom>
          <a:noFill/>
          <a:ln w="38100" algn="ctr">
            <a:solidFill>
              <a:srgbClr val="7030A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/>
            <a:endParaRPr lang="nl-NL">
              <a:solidFill>
                <a:srgbClr val="000000"/>
              </a:solidFill>
            </a:endParaRPr>
          </a:p>
        </p:txBody>
      </p:sp>
      <p:sp>
        <p:nvSpPr>
          <p:cNvPr id="71" name="Rectangle 70"/>
          <p:cNvSpPr>
            <a:spLocks noChangeArrowheads="1"/>
          </p:cNvSpPr>
          <p:nvPr/>
        </p:nvSpPr>
        <p:spPr bwMode="auto">
          <a:xfrm>
            <a:off x="6542584" y="4376723"/>
            <a:ext cx="533400" cy="533400"/>
          </a:xfrm>
          <a:prstGeom prst="rect">
            <a:avLst/>
          </a:prstGeom>
          <a:noFill/>
          <a:ln w="38100" algn="ctr">
            <a:solidFill>
              <a:srgbClr val="7030A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/>
            <a:endParaRPr lang="nl-NL">
              <a:solidFill>
                <a:srgbClr val="000000"/>
              </a:solidFill>
            </a:endParaRPr>
          </a:p>
        </p:txBody>
      </p:sp>
      <p:sp>
        <p:nvSpPr>
          <p:cNvPr id="5" name="Tekstvak 4"/>
          <p:cNvSpPr txBox="1"/>
          <p:nvPr/>
        </p:nvSpPr>
        <p:spPr>
          <a:xfrm>
            <a:off x="1981200" y="1291992"/>
            <a:ext cx="78488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rgbClr val="0033CC"/>
                </a:solidFill>
                <a:latin typeface="Arial" charset="0"/>
                <a:cs typeface="Arial" charset="0"/>
              </a:rPr>
              <a:t>Gebruik histogrammen om sub-patches rondom het keypoint te ordenen op basis van oriëntaties: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7DFF5F-7419-CBA0-4F93-A65125BA9863}"/>
              </a:ext>
            </a:extLst>
          </p:cNvPr>
          <p:cNvSpPr txBox="1"/>
          <p:nvPr/>
        </p:nvSpPr>
        <p:spPr>
          <a:xfrm>
            <a:off x="6626617" y="6433545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dirty="0">
                <a:hlinkClick r:id="rId6"/>
              </a:rPr>
              <a:t>https://www.cs.ubc.ca/~lowe/keypoints/</a:t>
            </a:r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79936501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idx="4294967295"/>
          </p:nvPr>
        </p:nvSpPr>
        <p:spPr>
          <a:xfrm>
            <a:off x="0" y="274638"/>
            <a:ext cx="10382250" cy="561975"/>
          </a:xfrm>
        </p:spPr>
        <p:txBody>
          <a:bodyPr>
            <a:normAutofit fontScale="90000"/>
          </a:bodyPr>
          <a:lstStyle/>
          <a:p>
            <a:r>
              <a:rPr lang="nl-NL" dirty="0"/>
              <a:t>SIFT met de </a:t>
            </a:r>
            <a:r>
              <a:rPr lang="nl-NL" dirty="0" err="1"/>
              <a:t>descriptors</a:t>
            </a:r>
            <a:endParaRPr lang="nl-NL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5960" y="1484784"/>
            <a:ext cx="3744416" cy="28053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9537" y="1484784"/>
            <a:ext cx="3744417" cy="28053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336211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37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196752"/>
            <a:ext cx="4419600" cy="441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937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1196752"/>
            <a:ext cx="4419600" cy="441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DF04511-4AA9-27D5-061A-EB7C623CC4B8}"/>
              </a:ext>
            </a:extLst>
          </p:cNvPr>
          <p:cNvSpPr txBox="1"/>
          <p:nvPr/>
        </p:nvSpPr>
        <p:spPr>
          <a:xfrm>
            <a:off x="4379119" y="275303"/>
            <a:ext cx="34337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Challenge: </a:t>
            </a:r>
            <a:r>
              <a:rPr lang="en-US" sz="2400" dirty="0" err="1"/>
              <a:t>waar</a:t>
            </a:r>
            <a:r>
              <a:rPr lang="en-US" sz="2400" dirty="0"/>
              <a:t> </a:t>
            </a:r>
            <a:r>
              <a:rPr lang="en-US" sz="2400" dirty="0" err="1"/>
              <a:t>zijn</a:t>
            </a:r>
            <a:r>
              <a:rPr lang="en-US" sz="2400" dirty="0"/>
              <a:t> we?</a:t>
            </a:r>
            <a:endParaRPr lang="nl-NL" sz="2400" dirty="0"/>
          </a:p>
        </p:txBody>
      </p:sp>
    </p:spTree>
    <p:extLst>
      <p:ext uri="{BB962C8B-B14F-4D97-AF65-F5344CB8AC3E}">
        <p14:creationId xmlns:p14="http://schemas.microsoft.com/office/powerpoint/2010/main" val="311192284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40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199136"/>
            <a:ext cx="4419600" cy="441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0403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1199136"/>
            <a:ext cx="4419600" cy="441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0404" name="TextBox 6"/>
          <p:cNvSpPr txBox="1">
            <a:spLocks noChangeArrowheads="1"/>
          </p:cNvSpPr>
          <p:nvPr/>
        </p:nvSpPr>
        <p:spPr bwMode="auto">
          <a:xfrm>
            <a:off x="2207568" y="5661249"/>
            <a:ext cx="756084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0" hangingPunct="0"/>
            <a:r>
              <a:rPr lang="en-US" sz="1600" dirty="0">
                <a:solidFill>
                  <a:srgbClr val="0033CC"/>
                </a:solidFill>
                <a:latin typeface="Arial" pitchFamily="34" charset="0"/>
              </a:rPr>
              <a:t>NASA Mars Rover images with SIFT feature matches </a:t>
            </a:r>
          </a:p>
          <a:p>
            <a:pPr algn="ctr" eaLnBrk="0" hangingPunct="0"/>
            <a:r>
              <a:rPr lang="en-US" sz="1600" dirty="0">
                <a:solidFill>
                  <a:srgbClr val="0033CC"/>
                </a:solidFill>
                <a:latin typeface="Arial" pitchFamily="34" charset="0"/>
              </a:rPr>
              <a:t>Figure by Noah </a:t>
            </a:r>
            <a:r>
              <a:rPr lang="en-US" sz="1600" dirty="0" err="1">
                <a:solidFill>
                  <a:srgbClr val="0033CC"/>
                </a:solidFill>
                <a:latin typeface="Arial" pitchFamily="34" charset="0"/>
              </a:rPr>
              <a:t>Snavely</a:t>
            </a:r>
            <a:endParaRPr lang="en-US" sz="1600" dirty="0">
              <a:solidFill>
                <a:srgbClr val="0033CC"/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747030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 idx="4294967295"/>
          </p:nvPr>
        </p:nvSpPr>
        <p:spPr>
          <a:xfrm>
            <a:off x="1032387" y="157956"/>
            <a:ext cx="10515600" cy="1325563"/>
          </a:xfrm>
        </p:spPr>
        <p:txBody>
          <a:bodyPr/>
          <a:lstStyle/>
          <a:p>
            <a:r>
              <a:rPr lang="nl-NL" dirty="0"/>
              <a:t>Keypoint matching t.b.v. </a:t>
            </a:r>
            <a:r>
              <a:rPr lang="nl-NL" dirty="0" err="1"/>
              <a:t>stitching</a:t>
            </a:r>
            <a:endParaRPr lang="nl-NL" dirty="0"/>
          </a:p>
        </p:txBody>
      </p:sp>
      <p:pic>
        <p:nvPicPr>
          <p:cNvPr id="10" name="Tijdelijke aanduiding voor inhoud 9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795" y="1408113"/>
            <a:ext cx="7138988" cy="5353050"/>
          </a:xfrm>
        </p:spPr>
      </p:pic>
    </p:spTree>
    <p:extLst>
      <p:ext uri="{BB962C8B-B14F-4D97-AF65-F5344CB8AC3E}">
        <p14:creationId xmlns:p14="http://schemas.microsoft.com/office/powerpoint/2010/main" val="109789420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5DC54B-7289-BFC2-9C13-8E6D5A595F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>
            <a:extLst>
              <a:ext uri="{FF2B5EF4-FFF2-40B4-BE49-F238E27FC236}">
                <a16:creationId xmlns:a16="http://schemas.microsoft.com/office/drawing/2014/main" id="{F16B7290-0816-322F-DDF7-C4CC556E32D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32387" y="157956"/>
            <a:ext cx="10515600" cy="1325563"/>
          </a:xfrm>
        </p:spPr>
        <p:txBody>
          <a:bodyPr/>
          <a:lstStyle/>
          <a:p>
            <a:r>
              <a:rPr lang="nl-NL" dirty="0"/>
              <a:t>Keypoint matching t.b.v. </a:t>
            </a:r>
            <a:r>
              <a:rPr lang="nl-NL" dirty="0" err="1"/>
              <a:t>stitching</a:t>
            </a:r>
            <a:endParaRPr lang="nl-NL" dirty="0"/>
          </a:p>
        </p:txBody>
      </p:sp>
      <p:pic>
        <p:nvPicPr>
          <p:cNvPr id="10" name="Tijdelijke aanduiding voor inhoud 9">
            <a:extLst>
              <a:ext uri="{FF2B5EF4-FFF2-40B4-BE49-F238E27FC236}">
                <a16:creationId xmlns:a16="http://schemas.microsoft.com/office/drawing/2014/main" id="{D2E35FEB-B57E-0446-B1CA-F9C21421FC8A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795" y="1408113"/>
            <a:ext cx="7138988" cy="5353050"/>
          </a:xfrm>
        </p:spPr>
      </p:pic>
      <p:pic>
        <p:nvPicPr>
          <p:cNvPr id="7" name="Tijdelijke aanduiding voor inhoud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8662" y="1312069"/>
            <a:ext cx="6029325" cy="5545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11377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9FCB4D5-3B4F-CB13-A7FA-C77183FDEE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8631" y="1548751"/>
            <a:ext cx="6573369" cy="35179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1B33966-D0B3-D29B-A1C1-3ED8D56F84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022428" cy="330772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8F6395F-63E2-2FE8-FC7B-AA71FB924E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147" y="3352058"/>
            <a:ext cx="5875281" cy="3562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150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745F49-2F66-A723-C8BE-78BFBA6F22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onvolution with stride 1">
            <a:extLst>
              <a:ext uri="{FF2B5EF4-FFF2-40B4-BE49-F238E27FC236}">
                <a16:creationId xmlns:a16="http://schemas.microsoft.com/office/drawing/2014/main" id="{2BA6EAE8-B059-7066-1BD1-25E45EE4DE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9246" y="2005900"/>
            <a:ext cx="7241512" cy="4073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767E05D-EEE2-1B47-898D-DE56F011E8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 1D</a:t>
            </a:r>
            <a:endParaRPr lang="nl-NL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D37BA7-51DC-01B8-A1AA-05E0182A24A5}"/>
              </a:ext>
            </a:extLst>
          </p:cNvPr>
          <p:cNvSpPr txBox="1"/>
          <p:nvPr/>
        </p:nvSpPr>
        <p:spPr>
          <a:xfrm>
            <a:off x="7284866" y="6488668"/>
            <a:ext cx="60943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dirty="0">
                <a:hlinkClick r:id="rId3"/>
              </a:rPr>
              <a:t>https://e2eml.school/convolution_one_d.html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58426475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8D5CA22-59D8-6C84-E07D-199A9B1DE916}"/>
              </a:ext>
            </a:extLst>
          </p:cNvPr>
          <p:cNvSpPr txBox="1"/>
          <p:nvPr/>
        </p:nvSpPr>
        <p:spPr>
          <a:xfrm>
            <a:off x="285135" y="6334122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dirty="0">
                <a:hlinkClick r:id="rId2"/>
              </a:rPr>
              <a:t>https://debuggercafe.com/template-matching-with-opencv/</a:t>
            </a:r>
            <a:endParaRPr lang="nl-NL" dirty="0"/>
          </a:p>
          <a:p>
            <a:endParaRPr lang="nl-NL" dirty="0"/>
          </a:p>
        </p:txBody>
      </p:sp>
      <p:pic>
        <p:nvPicPr>
          <p:cNvPr id="1026" name="Picture 2" descr="Image example for template matching.">
            <a:extLst>
              <a:ext uri="{FF2B5EF4-FFF2-40B4-BE49-F238E27FC236}">
                <a16:creationId xmlns:a16="http://schemas.microsoft.com/office/drawing/2014/main" id="{5F2C95EA-77B0-8A91-A71F-4195A3B87A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478" y="289129"/>
            <a:ext cx="6096000" cy="405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Wolf image template for template matching.">
            <a:extLst>
              <a:ext uri="{FF2B5EF4-FFF2-40B4-BE49-F238E27FC236}">
                <a16:creationId xmlns:a16="http://schemas.microsoft.com/office/drawing/2014/main" id="{8BD6066D-E08C-37B0-7BA1-E1C41BCA08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1326" y="1355929"/>
            <a:ext cx="1152525" cy="962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5446654-DD38-AC07-ED36-C2257A2CED62}"/>
                  </a:ext>
                </a:extLst>
              </p:cNvPr>
              <p:cNvSpPr txBox="1"/>
              <p:nvPr/>
            </p:nvSpPr>
            <p:spPr>
              <a:xfrm>
                <a:off x="6760754" y="1812907"/>
                <a:ext cx="27571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⊗</m:t>
                      </m:r>
                    </m:oMath>
                  </m:oMathPara>
                </a14:m>
                <a:endParaRPr lang="nl-NL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5446654-DD38-AC07-ED36-C2257A2CED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0754" y="1812907"/>
                <a:ext cx="275717" cy="276999"/>
              </a:xfrm>
              <a:prstGeom prst="rect">
                <a:avLst/>
              </a:prstGeom>
              <a:blipFill>
                <a:blip r:embed="rId5"/>
                <a:stretch>
                  <a:fillRect l="-26667" r="-31111" b="-23913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30" name="Picture 6" descr="Template matching grayscale image result for wolf image.">
            <a:extLst>
              <a:ext uri="{FF2B5EF4-FFF2-40B4-BE49-F238E27FC236}">
                <a16:creationId xmlns:a16="http://schemas.microsoft.com/office/drawing/2014/main" id="{35C01078-E1A6-A266-B8AD-A2DC71FF56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8612" y="3228972"/>
            <a:ext cx="4953000" cy="3105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004383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holding a mug of coffee&#10;&#10;AI-generated content may be incorrect.">
            <a:extLst>
              <a:ext uri="{FF2B5EF4-FFF2-40B4-BE49-F238E27FC236}">
                <a16:creationId xmlns:a16="http://schemas.microsoft.com/office/drawing/2014/main" id="{6C7CD727-DAEB-F41F-EE4E-0DC898F93C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858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65A11A5-3016-C6CC-5D0B-959E76E6A023}"/>
              </a:ext>
            </a:extLst>
          </p:cNvPr>
          <p:cNvSpPr txBox="1"/>
          <p:nvPr/>
        </p:nvSpPr>
        <p:spPr>
          <a:xfrm>
            <a:off x="8436077" y="2863334"/>
            <a:ext cx="310699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>
                <a:latin typeface="Trade Gothic Inline" panose="020B0504030203020204" pitchFamily="34" charset="0"/>
              </a:rPr>
              <a:t>Break?</a:t>
            </a:r>
            <a:endParaRPr lang="nl-NL" sz="4800" dirty="0"/>
          </a:p>
        </p:txBody>
      </p:sp>
    </p:spTree>
    <p:extLst>
      <p:ext uri="{BB962C8B-B14F-4D97-AF65-F5344CB8AC3E}">
        <p14:creationId xmlns:p14="http://schemas.microsoft.com/office/powerpoint/2010/main" val="693467794"/>
      </p:ext>
    </p:extLst>
  </p:cSld>
  <p:clrMapOvr>
    <a:masterClrMapping/>
  </p:clrMapOvr>
  <p:transition spd="slow">
    <p:cover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34EE9C-51A8-8DB2-72D2-2A93F95ECE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A906C9-7B5D-A828-4362-5EBB4C4E98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rade Gothic Inline" panose="020B0504030203020204" pitchFamily="34" charset="0"/>
              </a:rPr>
              <a:t>Content</a:t>
            </a:r>
            <a:endParaRPr lang="nl-NL" dirty="0">
              <a:latin typeface="Trade Gothic Inline" panose="020B0504030203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6281C4-550D-9685-8FB7-3D9638A98D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Convolution</a:t>
            </a:r>
          </a:p>
          <a:p>
            <a:pPr lvl="1"/>
            <a:r>
              <a:rPr lang="en-US" dirty="0"/>
              <a:t>Theory</a:t>
            </a:r>
          </a:p>
          <a:p>
            <a:pPr lvl="2"/>
            <a:r>
              <a:rPr lang="en-US" dirty="0"/>
              <a:t>1D </a:t>
            </a:r>
          </a:p>
          <a:p>
            <a:pPr lvl="2"/>
            <a:r>
              <a:rPr lang="en-US" dirty="0"/>
              <a:t>signal -&gt; frequency</a:t>
            </a:r>
          </a:p>
          <a:p>
            <a:pPr lvl="2"/>
            <a:r>
              <a:rPr lang="en-US" dirty="0"/>
              <a:t>2D</a:t>
            </a:r>
          </a:p>
          <a:p>
            <a:pPr lvl="1"/>
            <a:r>
              <a:rPr lang="en-US" dirty="0"/>
              <a:t>Applications</a:t>
            </a:r>
          </a:p>
          <a:p>
            <a:pPr lvl="2"/>
            <a:r>
              <a:rPr lang="en-US" dirty="0"/>
              <a:t>canny edge / optical flow/ shift / </a:t>
            </a:r>
            <a:r>
              <a:rPr lang="en-US" dirty="0" err="1"/>
              <a:t>cnn</a:t>
            </a:r>
            <a:r>
              <a:rPr lang="en-US" dirty="0"/>
              <a:t> / template matching</a:t>
            </a:r>
          </a:p>
          <a:p>
            <a:r>
              <a:rPr lang="en-US" dirty="0"/>
              <a:t>...</a:t>
            </a:r>
          </a:p>
          <a:p>
            <a:pPr lvl="2"/>
            <a:endParaRPr lang="en-US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92342224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4E211C-4F23-B739-7A38-A3527AD61C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B82F99-743C-0702-6FBF-0EA109813B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rade Gothic Inline" panose="020B0504030203020204" pitchFamily="34" charset="0"/>
              </a:rPr>
              <a:t>Content</a:t>
            </a:r>
            <a:endParaRPr lang="nl-NL" dirty="0">
              <a:latin typeface="Trade Gothic Inline" panose="020B0504030203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86DE6C-B04B-5AA6-8C41-C9122719F0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931013" cy="490947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Convolution</a:t>
            </a:r>
          </a:p>
          <a:p>
            <a:pPr lvl="1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Theory</a:t>
            </a:r>
          </a:p>
          <a:p>
            <a:pPr lvl="2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1D </a:t>
            </a:r>
          </a:p>
          <a:p>
            <a:pPr lvl="2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signal -&gt; frequency</a:t>
            </a:r>
          </a:p>
          <a:p>
            <a:pPr lvl="2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2D</a:t>
            </a:r>
          </a:p>
          <a:p>
            <a:pPr lvl="1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Applications</a:t>
            </a:r>
          </a:p>
          <a:p>
            <a:pPr lvl="2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canny edge / optical flow/ shift / 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</a:rPr>
              <a:t>cnn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 / template matching</a:t>
            </a:r>
          </a:p>
          <a:p>
            <a:r>
              <a:rPr lang="en-US" dirty="0"/>
              <a:t>Color space</a:t>
            </a:r>
          </a:p>
          <a:p>
            <a:pPr lvl="1"/>
            <a:r>
              <a:rPr lang="en-US" dirty="0"/>
              <a:t>RGB, HSV</a:t>
            </a:r>
          </a:p>
          <a:p>
            <a:r>
              <a:rPr lang="en-US" dirty="0"/>
              <a:t>Hough transform</a:t>
            </a:r>
          </a:p>
          <a:p>
            <a:r>
              <a:rPr lang="en-US" dirty="0"/>
              <a:t>Poly detection</a:t>
            </a:r>
          </a:p>
          <a:p>
            <a:endParaRPr lang="en-US" dirty="0"/>
          </a:p>
          <a:p>
            <a:endParaRPr lang="en-US" dirty="0"/>
          </a:p>
          <a:p>
            <a:pPr lvl="2"/>
            <a:endParaRPr lang="en-US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6302533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7CC3D-13E6-CCB7-B028-BA8061E21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755" y="218101"/>
            <a:ext cx="1914832" cy="1325563"/>
          </a:xfrm>
        </p:spPr>
        <p:txBody>
          <a:bodyPr/>
          <a:lstStyle/>
          <a:p>
            <a:r>
              <a:rPr lang="en-US" dirty="0"/>
              <a:t>Color space</a:t>
            </a:r>
            <a:endParaRPr lang="nl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24CBBA-DF17-00A4-AC16-368F474C98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6911" y="3502688"/>
            <a:ext cx="3559277" cy="266945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3A55C91-606C-7988-B75B-7E0E2F166F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6529" y="218101"/>
            <a:ext cx="7374194" cy="235820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D80AC31-3B93-509F-6857-9EEACD9114AA}"/>
              </a:ext>
            </a:extLst>
          </p:cNvPr>
          <p:cNvSpPr txBox="1"/>
          <p:nvPr/>
        </p:nvSpPr>
        <p:spPr>
          <a:xfrm>
            <a:off x="8318735" y="6178234"/>
            <a:ext cx="28959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RGB red, green, blue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AD1DABB-38E5-FF0B-4E44-F7BDAF7DB6E7}"/>
              </a:ext>
            </a:extLst>
          </p:cNvPr>
          <p:cNvSpPr txBox="1"/>
          <p:nvPr/>
        </p:nvSpPr>
        <p:spPr>
          <a:xfrm>
            <a:off x="6730140" y="2807147"/>
            <a:ext cx="34898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CMYK  (</a:t>
            </a:r>
            <a:r>
              <a:rPr lang="en-US" sz="2400" dirty="0" err="1"/>
              <a:t>voor</a:t>
            </a:r>
            <a:r>
              <a:rPr lang="en-US" sz="2400" dirty="0"/>
              <a:t> </a:t>
            </a:r>
            <a:r>
              <a:rPr lang="en-US" sz="2400" dirty="0" err="1"/>
              <a:t>druk</a:t>
            </a:r>
            <a:r>
              <a:rPr lang="en-US" sz="2400" dirty="0"/>
              <a:t>/print)</a:t>
            </a:r>
            <a:endParaRPr lang="nl-NL" sz="2400" dirty="0"/>
          </a:p>
        </p:txBody>
      </p:sp>
      <p:pic>
        <p:nvPicPr>
          <p:cNvPr id="2058" name="Picture 10" descr="CMYK Definition - What is the CMYK color model?">
            <a:extLst>
              <a:ext uri="{FF2B5EF4-FFF2-40B4-BE49-F238E27FC236}">
                <a16:creationId xmlns:a16="http://schemas.microsoft.com/office/drawing/2014/main" id="{43BA2C5C-0697-A935-C29E-91C8EBE50E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60" y="2684206"/>
            <a:ext cx="2080096" cy="1996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235EF07-58B7-BDDC-A45F-8DC0A0FCE5FB}"/>
              </a:ext>
            </a:extLst>
          </p:cNvPr>
          <p:cNvSpPr txBox="1"/>
          <p:nvPr/>
        </p:nvSpPr>
        <p:spPr>
          <a:xfrm>
            <a:off x="2858568" y="5180260"/>
            <a:ext cx="207685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HSV</a:t>
            </a:r>
          </a:p>
          <a:p>
            <a:r>
              <a:rPr lang="en-US" sz="2400" dirty="0"/>
              <a:t>H- </a:t>
            </a:r>
            <a:r>
              <a:rPr lang="en-US" sz="2400" dirty="0" err="1"/>
              <a:t>kleur</a:t>
            </a:r>
            <a:endParaRPr lang="en-US" sz="2400" dirty="0"/>
          </a:p>
          <a:p>
            <a:r>
              <a:rPr lang="en-US" sz="2400" dirty="0"/>
              <a:t>S - </a:t>
            </a:r>
            <a:r>
              <a:rPr lang="en-US" sz="2400" dirty="0" err="1"/>
              <a:t>hoeveel</a:t>
            </a:r>
            <a:endParaRPr lang="en-US" sz="2400" dirty="0"/>
          </a:p>
          <a:p>
            <a:r>
              <a:rPr lang="en-US" sz="2400" dirty="0"/>
              <a:t>V - hoe </a:t>
            </a:r>
            <a:r>
              <a:rPr lang="en-US" sz="2400" dirty="0" err="1"/>
              <a:t>donker</a:t>
            </a:r>
            <a:endParaRPr lang="en-US" sz="24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D225398-60B8-5940-E8A4-02626CEDA9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333" y="2347922"/>
            <a:ext cx="3560728" cy="2669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82456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4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1BD46197-781F-F864-81D1-4FD5E59F9C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8244"/>
            <a:ext cx="12192000" cy="6116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005503"/>
      </p:ext>
    </p:extLst>
  </p:cSld>
  <p:clrMapOvr>
    <a:masterClrMapping/>
  </p:clrMapOvr>
  <p:transition spd="slow">
    <p:wip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EDA796-9F44-4008-2380-DB6F1693E2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1C8DF85-4FA0-AD07-8C2F-039533DFA5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218680" cy="6499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0450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50EC74-5F75-0FF0-4252-4C6639FCE5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8D3311C-E65B-4656-584A-EF45CB9D8D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2174" y="827290"/>
            <a:ext cx="5611008" cy="11145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543CA95-A9D4-ECF9-5DAE-62DEC67A1C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959" y="4107431"/>
            <a:ext cx="1619476" cy="21434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F5D24D7-651C-8861-AED4-D14723D6A6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3817" y="4107431"/>
            <a:ext cx="1486107" cy="216247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816F825-1581-109D-411B-180ED7A831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"/>
            <a:ext cx="3087329" cy="32948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4589E3B-282C-E0F6-97E5-2B29622A1334}"/>
              </a:ext>
            </a:extLst>
          </p:cNvPr>
          <p:cNvSpPr txBox="1"/>
          <p:nvPr/>
        </p:nvSpPr>
        <p:spPr>
          <a:xfrm>
            <a:off x="1101852" y="6267089"/>
            <a:ext cx="7707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RGB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C3CA64-12E5-6205-112F-8769EAAA4553}"/>
              </a:ext>
            </a:extLst>
          </p:cNvPr>
          <p:cNvSpPr txBox="1"/>
          <p:nvPr/>
        </p:nvSpPr>
        <p:spPr>
          <a:xfrm>
            <a:off x="6839298" y="6267089"/>
            <a:ext cx="7551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HSV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F8C0458-A8F3-236A-7834-30C1B0C873E6}"/>
              </a:ext>
            </a:extLst>
          </p:cNvPr>
          <p:cNvSpPr txBox="1"/>
          <p:nvPr/>
        </p:nvSpPr>
        <p:spPr>
          <a:xfrm>
            <a:off x="3877132" y="4216086"/>
            <a:ext cx="10626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</a:t>
            </a:r>
            <a:r>
              <a:rPr lang="en-US" sz="2400" baseline="30000" dirty="0"/>
              <a:t>st</a:t>
            </a:r>
            <a:r>
              <a:rPr lang="en-US" sz="2400" dirty="0"/>
              <a:t> row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9AE024-3D50-2C68-764D-EAF593E1DA68}"/>
              </a:ext>
            </a:extLst>
          </p:cNvPr>
          <p:cNvSpPr txBox="1"/>
          <p:nvPr/>
        </p:nvSpPr>
        <p:spPr>
          <a:xfrm>
            <a:off x="3811794" y="4916129"/>
            <a:ext cx="11280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2</a:t>
            </a:r>
            <a:r>
              <a:rPr lang="en-US" sz="2400" baseline="30000" dirty="0"/>
              <a:t>nd</a:t>
            </a:r>
            <a:r>
              <a:rPr lang="en-US" sz="2400" dirty="0"/>
              <a:t> row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9FEDF00-4F8B-FCAE-F4B5-80EE84D9481D}"/>
              </a:ext>
            </a:extLst>
          </p:cNvPr>
          <p:cNvSpPr txBox="1"/>
          <p:nvPr/>
        </p:nvSpPr>
        <p:spPr>
          <a:xfrm>
            <a:off x="3860910" y="5614970"/>
            <a:ext cx="10788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3</a:t>
            </a:r>
            <a:r>
              <a:rPr lang="en-US" sz="2400" baseline="30000" dirty="0"/>
              <a:t>td</a:t>
            </a:r>
            <a:r>
              <a:rPr lang="en-US" sz="2400" dirty="0"/>
              <a:t> row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5BCB578-93EF-A5E1-5954-757922A1E9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01177" y="4489644"/>
            <a:ext cx="1390844" cy="65731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364303A-9569-37B0-8AD3-76A0F21D8014}"/>
              </a:ext>
            </a:extLst>
          </p:cNvPr>
          <p:cNvSpPr txBox="1"/>
          <p:nvPr/>
        </p:nvSpPr>
        <p:spPr>
          <a:xfrm>
            <a:off x="9491812" y="5179143"/>
            <a:ext cx="9189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GRAY</a:t>
            </a:r>
          </a:p>
        </p:txBody>
      </p:sp>
    </p:spTree>
    <p:extLst>
      <p:ext uri="{BB962C8B-B14F-4D97-AF65-F5344CB8AC3E}">
        <p14:creationId xmlns:p14="http://schemas.microsoft.com/office/powerpoint/2010/main" val="36330748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0" grpId="0"/>
      <p:bldP spid="11" grpId="0"/>
      <p:bldP spid="12" grpId="0"/>
      <p:bldP spid="15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9443B-BF5B-578D-86A0-9DE85B587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Hough transform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93BEA9-91D6-6638-469E-E8DC36C3B9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Hough circles 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960609761"/>
      </p:ext>
    </p:extLst>
  </p:cSld>
  <p:clrMapOvr>
    <a:masterClrMapping/>
  </p:clrMapOvr>
  <p:transition spd="slow">
    <p:push dir="u"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red's ImageMagick Scripts: HOUGHLINES">
            <a:extLst>
              <a:ext uri="{FF2B5EF4-FFF2-40B4-BE49-F238E27FC236}">
                <a16:creationId xmlns:a16="http://schemas.microsoft.com/office/drawing/2014/main" id="{77959267-ADE9-6034-B1D6-FFAACD6CD2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769" y="1782151"/>
            <a:ext cx="4023828" cy="3293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3DED94E-68B4-518B-4C58-CB9043F00C6D}"/>
              </a:ext>
            </a:extLst>
          </p:cNvPr>
          <p:cNvSpPr txBox="1"/>
          <p:nvPr/>
        </p:nvSpPr>
        <p:spPr>
          <a:xfrm>
            <a:off x="5344886" y="951722"/>
            <a:ext cx="1502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/>
              <a:t>Hough</a:t>
            </a:r>
            <a:r>
              <a:rPr lang="nl-NL" dirty="0"/>
              <a:t> Lines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621F1E5B-58BE-69AF-EF76-30E23458D9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5797" y="1966362"/>
            <a:ext cx="5765509" cy="4163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41713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A12C97-0CFE-D6A7-F050-BD9985E035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6EDF58F-F9FD-D3D1-6B18-2FC110FB55D1}"/>
              </a:ext>
            </a:extLst>
          </p:cNvPr>
          <p:cNvGraphicFramePr>
            <a:graphicFrameLocks noGrp="1"/>
          </p:cNvGraphicFramePr>
          <p:nvPr/>
        </p:nvGraphicFramePr>
        <p:xfrm>
          <a:off x="2405622" y="1044128"/>
          <a:ext cx="4388472" cy="441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98952">
                  <a:extLst>
                    <a:ext uri="{9D8B030D-6E8A-4147-A177-3AD203B41FA5}">
                      <a16:colId xmlns:a16="http://schemas.microsoft.com/office/drawing/2014/main" val="504309889"/>
                    </a:ext>
                  </a:extLst>
                </a:gridCol>
                <a:gridCol w="398952">
                  <a:extLst>
                    <a:ext uri="{9D8B030D-6E8A-4147-A177-3AD203B41FA5}">
                      <a16:colId xmlns:a16="http://schemas.microsoft.com/office/drawing/2014/main" val="2759611042"/>
                    </a:ext>
                  </a:extLst>
                </a:gridCol>
                <a:gridCol w="398952">
                  <a:extLst>
                    <a:ext uri="{9D8B030D-6E8A-4147-A177-3AD203B41FA5}">
                      <a16:colId xmlns:a16="http://schemas.microsoft.com/office/drawing/2014/main" val="573025596"/>
                    </a:ext>
                  </a:extLst>
                </a:gridCol>
                <a:gridCol w="398952">
                  <a:extLst>
                    <a:ext uri="{9D8B030D-6E8A-4147-A177-3AD203B41FA5}">
                      <a16:colId xmlns:a16="http://schemas.microsoft.com/office/drawing/2014/main" val="932893695"/>
                    </a:ext>
                  </a:extLst>
                </a:gridCol>
                <a:gridCol w="398952">
                  <a:extLst>
                    <a:ext uri="{9D8B030D-6E8A-4147-A177-3AD203B41FA5}">
                      <a16:colId xmlns:a16="http://schemas.microsoft.com/office/drawing/2014/main" val="516542315"/>
                    </a:ext>
                  </a:extLst>
                </a:gridCol>
                <a:gridCol w="398952">
                  <a:extLst>
                    <a:ext uri="{9D8B030D-6E8A-4147-A177-3AD203B41FA5}">
                      <a16:colId xmlns:a16="http://schemas.microsoft.com/office/drawing/2014/main" val="3286238936"/>
                    </a:ext>
                  </a:extLst>
                </a:gridCol>
                <a:gridCol w="398952">
                  <a:extLst>
                    <a:ext uri="{9D8B030D-6E8A-4147-A177-3AD203B41FA5}">
                      <a16:colId xmlns:a16="http://schemas.microsoft.com/office/drawing/2014/main" val="634833334"/>
                    </a:ext>
                  </a:extLst>
                </a:gridCol>
                <a:gridCol w="398952">
                  <a:extLst>
                    <a:ext uri="{9D8B030D-6E8A-4147-A177-3AD203B41FA5}">
                      <a16:colId xmlns:a16="http://schemas.microsoft.com/office/drawing/2014/main" val="515542079"/>
                    </a:ext>
                  </a:extLst>
                </a:gridCol>
                <a:gridCol w="398952">
                  <a:extLst>
                    <a:ext uri="{9D8B030D-6E8A-4147-A177-3AD203B41FA5}">
                      <a16:colId xmlns:a16="http://schemas.microsoft.com/office/drawing/2014/main" val="2930593671"/>
                    </a:ext>
                  </a:extLst>
                </a:gridCol>
                <a:gridCol w="398952">
                  <a:extLst>
                    <a:ext uri="{9D8B030D-6E8A-4147-A177-3AD203B41FA5}">
                      <a16:colId xmlns:a16="http://schemas.microsoft.com/office/drawing/2014/main" val="130521147"/>
                    </a:ext>
                  </a:extLst>
                </a:gridCol>
                <a:gridCol w="398952">
                  <a:extLst>
                    <a:ext uri="{9D8B030D-6E8A-4147-A177-3AD203B41FA5}">
                      <a16:colId xmlns:a16="http://schemas.microsoft.com/office/drawing/2014/main" val="2271334496"/>
                    </a:ext>
                  </a:extLst>
                </a:gridCol>
              </a:tblGrid>
              <a:tr h="39625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255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255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255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255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255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255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058020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016A1CE1-730E-92CE-D35E-8BC2166649BE}"/>
              </a:ext>
            </a:extLst>
          </p:cNvPr>
          <p:cNvGraphicFramePr>
            <a:graphicFrameLocks noGrp="1"/>
          </p:cNvGraphicFramePr>
          <p:nvPr/>
        </p:nvGraphicFramePr>
        <p:xfrm>
          <a:off x="574568" y="1066983"/>
          <a:ext cx="1151604" cy="3962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3868">
                  <a:extLst>
                    <a:ext uri="{9D8B030D-6E8A-4147-A177-3AD203B41FA5}">
                      <a16:colId xmlns:a16="http://schemas.microsoft.com/office/drawing/2014/main" val="504309889"/>
                    </a:ext>
                  </a:extLst>
                </a:gridCol>
                <a:gridCol w="383868">
                  <a:extLst>
                    <a:ext uri="{9D8B030D-6E8A-4147-A177-3AD203B41FA5}">
                      <a16:colId xmlns:a16="http://schemas.microsoft.com/office/drawing/2014/main" val="2759611042"/>
                    </a:ext>
                  </a:extLst>
                </a:gridCol>
                <a:gridCol w="383868">
                  <a:extLst>
                    <a:ext uri="{9D8B030D-6E8A-4147-A177-3AD203B41FA5}">
                      <a16:colId xmlns:a16="http://schemas.microsoft.com/office/drawing/2014/main" val="573025596"/>
                    </a:ext>
                  </a:extLst>
                </a:gridCol>
              </a:tblGrid>
              <a:tr h="39625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-1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0580204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6EE9451-BE58-8F41-4845-031D8E19CFC7}"/>
                  </a:ext>
                </a:extLst>
              </p:cNvPr>
              <p:cNvSpPr txBox="1"/>
              <p:nvPr/>
            </p:nvSpPr>
            <p:spPr>
              <a:xfrm>
                <a:off x="1928039" y="1126608"/>
                <a:ext cx="27571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⊗</m:t>
                      </m:r>
                    </m:oMath>
                  </m:oMathPara>
                </a14:m>
                <a:endParaRPr lang="nl-NL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6EE9451-BE58-8F41-4845-031D8E19CF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8039" y="1126608"/>
                <a:ext cx="275717" cy="276999"/>
              </a:xfrm>
              <a:prstGeom prst="rect">
                <a:avLst/>
              </a:prstGeom>
              <a:blipFill>
                <a:blip r:embed="rId2"/>
                <a:stretch>
                  <a:fillRect l="-26087" t="-2222" r="-28261" b="-24444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FC907D2-6A09-F3CC-919E-3D2EC4700F3A}"/>
                  </a:ext>
                </a:extLst>
              </p:cNvPr>
              <p:cNvSpPr txBox="1"/>
              <p:nvPr/>
            </p:nvSpPr>
            <p:spPr>
              <a:xfrm>
                <a:off x="6977601" y="1126607"/>
                <a:ext cx="21961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nl-NL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FC907D2-6A09-F3CC-919E-3D2EC4700F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7601" y="1126607"/>
                <a:ext cx="219611" cy="276999"/>
              </a:xfrm>
              <a:prstGeom prst="rect">
                <a:avLst/>
              </a:prstGeom>
              <a:blipFill>
                <a:blip r:embed="rId3"/>
                <a:stretch>
                  <a:fillRect l="-13889" r="-11111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8BE8A0DA-59D0-125B-B3B0-D19979267551}"/>
              </a:ext>
            </a:extLst>
          </p:cNvPr>
          <p:cNvGraphicFramePr>
            <a:graphicFrameLocks noGrp="1"/>
          </p:cNvGraphicFramePr>
          <p:nvPr/>
        </p:nvGraphicFramePr>
        <p:xfrm>
          <a:off x="7473544" y="1044126"/>
          <a:ext cx="4388472" cy="3962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98952">
                  <a:extLst>
                    <a:ext uri="{9D8B030D-6E8A-4147-A177-3AD203B41FA5}">
                      <a16:colId xmlns:a16="http://schemas.microsoft.com/office/drawing/2014/main" val="504309889"/>
                    </a:ext>
                  </a:extLst>
                </a:gridCol>
                <a:gridCol w="398952">
                  <a:extLst>
                    <a:ext uri="{9D8B030D-6E8A-4147-A177-3AD203B41FA5}">
                      <a16:colId xmlns:a16="http://schemas.microsoft.com/office/drawing/2014/main" val="2759611042"/>
                    </a:ext>
                  </a:extLst>
                </a:gridCol>
                <a:gridCol w="398952">
                  <a:extLst>
                    <a:ext uri="{9D8B030D-6E8A-4147-A177-3AD203B41FA5}">
                      <a16:colId xmlns:a16="http://schemas.microsoft.com/office/drawing/2014/main" val="573025596"/>
                    </a:ext>
                  </a:extLst>
                </a:gridCol>
                <a:gridCol w="398952">
                  <a:extLst>
                    <a:ext uri="{9D8B030D-6E8A-4147-A177-3AD203B41FA5}">
                      <a16:colId xmlns:a16="http://schemas.microsoft.com/office/drawing/2014/main" val="932893695"/>
                    </a:ext>
                  </a:extLst>
                </a:gridCol>
                <a:gridCol w="398952">
                  <a:extLst>
                    <a:ext uri="{9D8B030D-6E8A-4147-A177-3AD203B41FA5}">
                      <a16:colId xmlns:a16="http://schemas.microsoft.com/office/drawing/2014/main" val="516542315"/>
                    </a:ext>
                  </a:extLst>
                </a:gridCol>
                <a:gridCol w="398952">
                  <a:extLst>
                    <a:ext uri="{9D8B030D-6E8A-4147-A177-3AD203B41FA5}">
                      <a16:colId xmlns:a16="http://schemas.microsoft.com/office/drawing/2014/main" val="3286238936"/>
                    </a:ext>
                  </a:extLst>
                </a:gridCol>
                <a:gridCol w="398952">
                  <a:extLst>
                    <a:ext uri="{9D8B030D-6E8A-4147-A177-3AD203B41FA5}">
                      <a16:colId xmlns:a16="http://schemas.microsoft.com/office/drawing/2014/main" val="634833334"/>
                    </a:ext>
                  </a:extLst>
                </a:gridCol>
                <a:gridCol w="398952">
                  <a:extLst>
                    <a:ext uri="{9D8B030D-6E8A-4147-A177-3AD203B41FA5}">
                      <a16:colId xmlns:a16="http://schemas.microsoft.com/office/drawing/2014/main" val="515542079"/>
                    </a:ext>
                  </a:extLst>
                </a:gridCol>
                <a:gridCol w="398952">
                  <a:extLst>
                    <a:ext uri="{9D8B030D-6E8A-4147-A177-3AD203B41FA5}">
                      <a16:colId xmlns:a16="http://schemas.microsoft.com/office/drawing/2014/main" val="2930593671"/>
                    </a:ext>
                  </a:extLst>
                </a:gridCol>
                <a:gridCol w="398952">
                  <a:extLst>
                    <a:ext uri="{9D8B030D-6E8A-4147-A177-3AD203B41FA5}">
                      <a16:colId xmlns:a16="http://schemas.microsoft.com/office/drawing/2014/main" val="130521147"/>
                    </a:ext>
                  </a:extLst>
                </a:gridCol>
                <a:gridCol w="398952">
                  <a:extLst>
                    <a:ext uri="{9D8B030D-6E8A-4147-A177-3AD203B41FA5}">
                      <a16:colId xmlns:a16="http://schemas.microsoft.com/office/drawing/2014/main" val="2271334496"/>
                    </a:ext>
                  </a:extLst>
                </a:gridCol>
              </a:tblGrid>
              <a:tr h="39625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2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2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700580204"/>
                  </a:ext>
                </a:extLst>
              </a:tr>
            </a:tbl>
          </a:graphicData>
        </a:graphic>
      </p:graphicFrame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69EE21B6-98C7-7E86-2666-0EDCDEE577E1}"/>
              </a:ext>
            </a:extLst>
          </p:cNvPr>
          <p:cNvGraphicFramePr>
            <a:graphicFrameLocks noGrp="1"/>
          </p:cNvGraphicFramePr>
          <p:nvPr/>
        </p:nvGraphicFramePr>
        <p:xfrm>
          <a:off x="2405622" y="3301182"/>
          <a:ext cx="4388472" cy="441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98952">
                  <a:extLst>
                    <a:ext uri="{9D8B030D-6E8A-4147-A177-3AD203B41FA5}">
                      <a16:colId xmlns:a16="http://schemas.microsoft.com/office/drawing/2014/main" val="504309889"/>
                    </a:ext>
                  </a:extLst>
                </a:gridCol>
                <a:gridCol w="398952">
                  <a:extLst>
                    <a:ext uri="{9D8B030D-6E8A-4147-A177-3AD203B41FA5}">
                      <a16:colId xmlns:a16="http://schemas.microsoft.com/office/drawing/2014/main" val="2759611042"/>
                    </a:ext>
                  </a:extLst>
                </a:gridCol>
                <a:gridCol w="398952">
                  <a:extLst>
                    <a:ext uri="{9D8B030D-6E8A-4147-A177-3AD203B41FA5}">
                      <a16:colId xmlns:a16="http://schemas.microsoft.com/office/drawing/2014/main" val="573025596"/>
                    </a:ext>
                  </a:extLst>
                </a:gridCol>
                <a:gridCol w="398952">
                  <a:extLst>
                    <a:ext uri="{9D8B030D-6E8A-4147-A177-3AD203B41FA5}">
                      <a16:colId xmlns:a16="http://schemas.microsoft.com/office/drawing/2014/main" val="932893695"/>
                    </a:ext>
                  </a:extLst>
                </a:gridCol>
                <a:gridCol w="398952">
                  <a:extLst>
                    <a:ext uri="{9D8B030D-6E8A-4147-A177-3AD203B41FA5}">
                      <a16:colId xmlns:a16="http://schemas.microsoft.com/office/drawing/2014/main" val="516542315"/>
                    </a:ext>
                  </a:extLst>
                </a:gridCol>
                <a:gridCol w="398952">
                  <a:extLst>
                    <a:ext uri="{9D8B030D-6E8A-4147-A177-3AD203B41FA5}">
                      <a16:colId xmlns:a16="http://schemas.microsoft.com/office/drawing/2014/main" val="3286238936"/>
                    </a:ext>
                  </a:extLst>
                </a:gridCol>
                <a:gridCol w="398952">
                  <a:extLst>
                    <a:ext uri="{9D8B030D-6E8A-4147-A177-3AD203B41FA5}">
                      <a16:colId xmlns:a16="http://schemas.microsoft.com/office/drawing/2014/main" val="634833334"/>
                    </a:ext>
                  </a:extLst>
                </a:gridCol>
                <a:gridCol w="398952">
                  <a:extLst>
                    <a:ext uri="{9D8B030D-6E8A-4147-A177-3AD203B41FA5}">
                      <a16:colId xmlns:a16="http://schemas.microsoft.com/office/drawing/2014/main" val="515542079"/>
                    </a:ext>
                  </a:extLst>
                </a:gridCol>
                <a:gridCol w="398952">
                  <a:extLst>
                    <a:ext uri="{9D8B030D-6E8A-4147-A177-3AD203B41FA5}">
                      <a16:colId xmlns:a16="http://schemas.microsoft.com/office/drawing/2014/main" val="2930593671"/>
                    </a:ext>
                  </a:extLst>
                </a:gridCol>
                <a:gridCol w="398952">
                  <a:extLst>
                    <a:ext uri="{9D8B030D-6E8A-4147-A177-3AD203B41FA5}">
                      <a16:colId xmlns:a16="http://schemas.microsoft.com/office/drawing/2014/main" val="130521147"/>
                    </a:ext>
                  </a:extLst>
                </a:gridCol>
                <a:gridCol w="398952">
                  <a:extLst>
                    <a:ext uri="{9D8B030D-6E8A-4147-A177-3AD203B41FA5}">
                      <a16:colId xmlns:a16="http://schemas.microsoft.com/office/drawing/2014/main" val="2271334496"/>
                    </a:ext>
                  </a:extLst>
                </a:gridCol>
              </a:tblGrid>
              <a:tr h="39625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255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255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255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255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255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255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0580204"/>
                  </a:ext>
                </a:extLst>
              </a:tr>
            </a:tbl>
          </a:graphicData>
        </a:graphic>
      </p:graphicFrame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0B1D9C82-0CDF-928E-886A-25B4113ABCA2}"/>
              </a:ext>
            </a:extLst>
          </p:cNvPr>
          <p:cNvGraphicFramePr>
            <a:graphicFrameLocks noGrp="1"/>
          </p:cNvGraphicFramePr>
          <p:nvPr/>
        </p:nvGraphicFramePr>
        <p:xfrm>
          <a:off x="574568" y="3324037"/>
          <a:ext cx="1151604" cy="3962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3868">
                  <a:extLst>
                    <a:ext uri="{9D8B030D-6E8A-4147-A177-3AD203B41FA5}">
                      <a16:colId xmlns:a16="http://schemas.microsoft.com/office/drawing/2014/main" val="504309889"/>
                    </a:ext>
                  </a:extLst>
                </a:gridCol>
                <a:gridCol w="383868">
                  <a:extLst>
                    <a:ext uri="{9D8B030D-6E8A-4147-A177-3AD203B41FA5}">
                      <a16:colId xmlns:a16="http://schemas.microsoft.com/office/drawing/2014/main" val="2759611042"/>
                    </a:ext>
                  </a:extLst>
                </a:gridCol>
                <a:gridCol w="383868">
                  <a:extLst>
                    <a:ext uri="{9D8B030D-6E8A-4147-A177-3AD203B41FA5}">
                      <a16:colId xmlns:a16="http://schemas.microsoft.com/office/drawing/2014/main" val="573025596"/>
                    </a:ext>
                  </a:extLst>
                </a:gridCol>
              </a:tblGrid>
              <a:tr h="39625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1/3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1/3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1/3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0580204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2ADAA6F-7D31-C00B-23FB-2D3BC6B65FCB}"/>
                  </a:ext>
                </a:extLst>
              </p:cNvPr>
              <p:cNvSpPr txBox="1"/>
              <p:nvPr/>
            </p:nvSpPr>
            <p:spPr>
              <a:xfrm>
                <a:off x="1928039" y="3383662"/>
                <a:ext cx="27571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⊗</m:t>
                      </m:r>
                    </m:oMath>
                  </m:oMathPara>
                </a14:m>
                <a:endParaRPr lang="nl-NL" dirty="0"/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2ADAA6F-7D31-C00B-23FB-2D3BC6B65F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8039" y="3383662"/>
                <a:ext cx="275717" cy="276999"/>
              </a:xfrm>
              <a:prstGeom prst="rect">
                <a:avLst/>
              </a:prstGeom>
              <a:blipFill>
                <a:blip r:embed="rId4"/>
                <a:stretch>
                  <a:fillRect l="-26087" r="-28261" b="-23913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3022D96-5B7C-8A9C-B2A1-268373DDCF03}"/>
                  </a:ext>
                </a:extLst>
              </p:cNvPr>
              <p:cNvSpPr txBox="1"/>
              <p:nvPr/>
            </p:nvSpPr>
            <p:spPr>
              <a:xfrm>
                <a:off x="6977601" y="3383661"/>
                <a:ext cx="21961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nl-NL" dirty="0"/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3022D96-5B7C-8A9C-B2A1-268373DDCF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7601" y="3383661"/>
                <a:ext cx="219611" cy="276999"/>
              </a:xfrm>
              <a:prstGeom prst="rect">
                <a:avLst/>
              </a:prstGeom>
              <a:blipFill>
                <a:blip r:embed="rId5"/>
                <a:stretch>
                  <a:fillRect l="-13889" r="-11111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A850EED3-9D36-A391-58EA-9659AA30C959}"/>
              </a:ext>
            </a:extLst>
          </p:cNvPr>
          <p:cNvGraphicFramePr>
            <a:graphicFrameLocks noGrp="1"/>
          </p:cNvGraphicFramePr>
          <p:nvPr/>
        </p:nvGraphicFramePr>
        <p:xfrm>
          <a:off x="7473544" y="3301180"/>
          <a:ext cx="4388472" cy="3962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98952">
                  <a:extLst>
                    <a:ext uri="{9D8B030D-6E8A-4147-A177-3AD203B41FA5}">
                      <a16:colId xmlns:a16="http://schemas.microsoft.com/office/drawing/2014/main" val="504309889"/>
                    </a:ext>
                  </a:extLst>
                </a:gridCol>
                <a:gridCol w="398952">
                  <a:extLst>
                    <a:ext uri="{9D8B030D-6E8A-4147-A177-3AD203B41FA5}">
                      <a16:colId xmlns:a16="http://schemas.microsoft.com/office/drawing/2014/main" val="2759611042"/>
                    </a:ext>
                  </a:extLst>
                </a:gridCol>
                <a:gridCol w="398952">
                  <a:extLst>
                    <a:ext uri="{9D8B030D-6E8A-4147-A177-3AD203B41FA5}">
                      <a16:colId xmlns:a16="http://schemas.microsoft.com/office/drawing/2014/main" val="573025596"/>
                    </a:ext>
                  </a:extLst>
                </a:gridCol>
                <a:gridCol w="398952">
                  <a:extLst>
                    <a:ext uri="{9D8B030D-6E8A-4147-A177-3AD203B41FA5}">
                      <a16:colId xmlns:a16="http://schemas.microsoft.com/office/drawing/2014/main" val="932893695"/>
                    </a:ext>
                  </a:extLst>
                </a:gridCol>
                <a:gridCol w="398952">
                  <a:extLst>
                    <a:ext uri="{9D8B030D-6E8A-4147-A177-3AD203B41FA5}">
                      <a16:colId xmlns:a16="http://schemas.microsoft.com/office/drawing/2014/main" val="516542315"/>
                    </a:ext>
                  </a:extLst>
                </a:gridCol>
                <a:gridCol w="398952">
                  <a:extLst>
                    <a:ext uri="{9D8B030D-6E8A-4147-A177-3AD203B41FA5}">
                      <a16:colId xmlns:a16="http://schemas.microsoft.com/office/drawing/2014/main" val="3286238936"/>
                    </a:ext>
                  </a:extLst>
                </a:gridCol>
                <a:gridCol w="398952">
                  <a:extLst>
                    <a:ext uri="{9D8B030D-6E8A-4147-A177-3AD203B41FA5}">
                      <a16:colId xmlns:a16="http://schemas.microsoft.com/office/drawing/2014/main" val="634833334"/>
                    </a:ext>
                  </a:extLst>
                </a:gridCol>
                <a:gridCol w="398952">
                  <a:extLst>
                    <a:ext uri="{9D8B030D-6E8A-4147-A177-3AD203B41FA5}">
                      <a16:colId xmlns:a16="http://schemas.microsoft.com/office/drawing/2014/main" val="515542079"/>
                    </a:ext>
                  </a:extLst>
                </a:gridCol>
                <a:gridCol w="398952">
                  <a:extLst>
                    <a:ext uri="{9D8B030D-6E8A-4147-A177-3AD203B41FA5}">
                      <a16:colId xmlns:a16="http://schemas.microsoft.com/office/drawing/2014/main" val="2930593671"/>
                    </a:ext>
                  </a:extLst>
                </a:gridCol>
                <a:gridCol w="398952">
                  <a:extLst>
                    <a:ext uri="{9D8B030D-6E8A-4147-A177-3AD203B41FA5}">
                      <a16:colId xmlns:a16="http://schemas.microsoft.com/office/drawing/2014/main" val="130521147"/>
                    </a:ext>
                  </a:extLst>
                </a:gridCol>
                <a:gridCol w="398952">
                  <a:extLst>
                    <a:ext uri="{9D8B030D-6E8A-4147-A177-3AD203B41FA5}">
                      <a16:colId xmlns:a16="http://schemas.microsoft.com/office/drawing/2014/main" val="2271334496"/>
                    </a:ext>
                  </a:extLst>
                </a:gridCol>
              </a:tblGrid>
              <a:tr h="39625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2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2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700580204"/>
                  </a:ext>
                </a:extLst>
              </a:tr>
            </a:tbl>
          </a:graphicData>
        </a:graphic>
      </p:graphicFrame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065115E-A56E-5596-CDDA-F5A6754DA6B6}"/>
              </a:ext>
            </a:extLst>
          </p:cNvPr>
          <p:cNvCxnSpPr/>
          <p:nvPr/>
        </p:nvCxnSpPr>
        <p:spPr>
          <a:xfrm>
            <a:off x="574568" y="2261418"/>
            <a:ext cx="11238271" cy="0"/>
          </a:xfrm>
          <a:prstGeom prst="line">
            <a:avLst/>
          </a:prstGeom>
          <a:ln w="412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6F336A9-E1A6-7E68-CE40-8B05F714C872}"/>
              </a:ext>
            </a:extLst>
          </p:cNvPr>
          <p:cNvCxnSpPr/>
          <p:nvPr/>
        </p:nvCxnSpPr>
        <p:spPr>
          <a:xfrm>
            <a:off x="623745" y="4645741"/>
            <a:ext cx="11238271" cy="0"/>
          </a:xfrm>
          <a:prstGeom prst="line">
            <a:avLst/>
          </a:prstGeom>
          <a:ln w="412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D7E56F74-6E14-F45C-55F9-28BF61D10D76}"/>
              </a:ext>
            </a:extLst>
          </p:cNvPr>
          <p:cNvGraphicFramePr>
            <a:graphicFrameLocks noGrp="1"/>
          </p:cNvGraphicFramePr>
          <p:nvPr/>
        </p:nvGraphicFramePr>
        <p:xfrm>
          <a:off x="2356445" y="5571198"/>
          <a:ext cx="4388472" cy="441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98952">
                  <a:extLst>
                    <a:ext uri="{9D8B030D-6E8A-4147-A177-3AD203B41FA5}">
                      <a16:colId xmlns:a16="http://schemas.microsoft.com/office/drawing/2014/main" val="504309889"/>
                    </a:ext>
                  </a:extLst>
                </a:gridCol>
                <a:gridCol w="398952">
                  <a:extLst>
                    <a:ext uri="{9D8B030D-6E8A-4147-A177-3AD203B41FA5}">
                      <a16:colId xmlns:a16="http://schemas.microsoft.com/office/drawing/2014/main" val="2759611042"/>
                    </a:ext>
                  </a:extLst>
                </a:gridCol>
                <a:gridCol w="398952">
                  <a:extLst>
                    <a:ext uri="{9D8B030D-6E8A-4147-A177-3AD203B41FA5}">
                      <a16:colId xmlns:a16="http://schemas.microsoft.com/office/drawing/2014/main" val="573025596"/>
                    </a:ext>
                  </a:extLst>
                </a:gridCol>
                <a:gridCol w="398952">
                  <a:extLst>
                    <a:ext uri="{9D8B030D-6E8A-4147-A177-3AD203B41FA5}">
                      <a16:colId xmlns:a16="http://schemas.microsoft.com/office/drawing/2014/main" val="932893695"/>
                    </a:ext>
                  </a:extLst>
                </a:gridCol>
                <a:gridCol w="398952">
                  <a:extLst>
                    <a:ext uri="{9D8B030D-6E8A-4147-A177-3AD203B41FA5}">
                      <a16:colId xmlns:a16="http://schemas.microsoft.com/office/drawing/2014/main" val="516542315"/>
                    </a:ext>
                  </a:extLst>
                </a:gridCol>
                <a:gridCol w="398952">
                  <a:extLst>
                    <a:ext uri="{9D8B030D-6E8A-4147-A177-3AD203B41FA5}">
                      <a16:colId xmlns:a16="http://schemas.microsoft.com/office/drawing/2014/main" val="3286238936"/>
                    </a:ext>
                  </a:extLst>
                </a:gridCol>
                <a:gridCol w="398952">
                  <a:extLst>
                    <a:ext uri="{9D8B030D-6E8A-4147-A177-3AD203B41FA5}">
                      <a16:colId xmlns:a16="http://schemas.microsoft.com/office/drawing/2014/main" val="634833334"/>
                    </a:ext>
                  </a:extLst>
                </a:gridCol>
                <a:gridCol w="398952">
                  <a:extLst>
                    <a:ext uri="{9D8B030D-6E8A-4147-A177-3AD203B41FA5}">
                      <a16:colId xmlns:a16="http://schemas.microsoft.com/office/drawing/2014/main" val="515542079"/>
                    </a:ext>
                  </a:extLst>
                </a:gridCol>
                <a:gridCol w="398952">
                  <a:extLst>
                    <a:ext uri="{9D8B030D-6E8A-4147-A177-3AD203B41FA5}">
                      <a16:colId xmlns:a16="http://schemas.microsoft.com/office/drawing/2014/main" val="2930593671"/>
                    </a:ext>
                  </a:extLst>
                </a:gridCol>
                <a:gridCol w="398952">
                  <a:extLst>
                    <a:ext uri="{9D8B030D-6E8A-4147-A177-3AD203B41FA5}">
                      <a16:colId xmlns:a16="http://schemas.microsoft.com/office/drawing/2014/main" val="130521147"/>
                    </a:ext>
                  </a:extLst>
                </a:gridCol>
                <a:gridCol w="398952">
                  <a:extLst>
                    <a:ext uri="{9D8B030D-6E8A-4147-A177-3AD203B41FA5}">
                      <a16:colId xmlns:a16="http://schemas.microsoft.com/office/drawing/2014/main" val="2271334496"/>
                    </a:ext>
                  </a:extLst>
                </a:gridCol>
              </a:tblGrid>
              <a:tr h="39625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255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255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255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255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255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255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0580204"/>
                  </a:ext>
                </a:extLst>
              </a:tr>
            </a:tbl>
          </a:graphicData>
        </a:graphic>
      </p:graphicFrame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1490B19D-8A83-21F8-DB2B-083C526ED18F}"/>
              </a:ext>
            </a:extLst>
          </p:cNvPr>
          <p:cNvGraphicFramePr>
            <a:graphicFrameLocks noGrp="1"/>
          </p:cNvGraphicFramePr>
          <p:nvPr/>
        </p:nvGraphicFramePr>
        <p:xfrm>
          <a:off x="525391" y="5594053"/>
          <a:ext cx="1151604" cy="3962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3868">
                  <a:extLst>
                    <a:ext uri="{9D8B030D-6E8A-4147-A177-3AD203B41FA5}">
                      <a16:colId xmlns:a16="http://schemas.microsoft.com/office/drawing/2014/main" val="504309889"/>
                    </a:ext>
                  </a:extLst>
                </a:gridCol>
                <a:gridCol w="383868">
                  <a:extLst>
                    <a:ext uri="{9D8B030D-6E8A-4147-A177-3AD203B41FA5}">
                      <a16:colId xmlns:a16="http://schemas.microsoft.com/office/drawing/2014/main" val="2759611042"/>
                    </a:ext>
                  </a:extLst>
                </a:gridCol>
                <a:gridCol w="383868">
                  <a:extLst>
                    <a:ext uri="{9D8B030D-6E8A-4147-A177-3AD203B41FA5}">
                      <a16:colId xmlns:a16="http://schemas.microsoft.com/office/drawing/2014/main" val="573025596"/>
                    </a:ext>
                  </a:extLst>
                </a:gridCol>
              </a:tblGrid>
              <a:tr h="39625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1/4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1/2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1/4</a:t>
                      </a: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0580204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652690C-53A2-C190-7FDE-A8079AB8498D}"/>
                  </a:ext>
                </a:extLst>
              </p:cNvPr>
              <p:cNvSpPr txBox="1"/>
              <p:nvPr/>
            </p:nvSpPr>
            <p:spPr>
              <a:xfrm>
                <a:off x="1878862" y="5653678"/>
                <a:ext cx="27571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⊗</m:t>
                      </m:r>
                    </m:oMath>
                  </m:oMathPara>
                </a14:m>
                <a:endParaRPr lang="nl-NL" dirty="0"/>
              </a:p>
            </p:txBody>
          </p:sp>
        </mc:Choice>
        <mc:Fallback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652690C-53A2-C190-7FDE-A8079AB849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8862" y="5653678"/>
                <a:ext cx="275717" cy="276999"/>
              </a:xfrm>
              <a:prstGeom prst="rect">
                <a:avLst/>
              </a:prstGeom>
              <a:blipFill>
                <a:blip r:embed="rId6"/>
                <a:stretch>
                  <a:fillRect l="-26667" r="-31111" b="-23913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6523A67-858D-DA44-41D7-BD58C659C838}"/>
                  </a:ext>
                </a:extLst>
              </p:cNvPr>
              <p:cNvSpPr txBox="1"/>
              <p:nvPr/>
            </p:nvSpPr>
            <p:spPr>
              <a:xfrm>
                <a:off x="6928424" y="5653677"/>
                <a:ext cx="21961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nl-NL" dirty="0"/>
              </a:p>
            </p:txBody>
          </p:sp>
        </mc:Choice>
        <mc:Fallback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6523A67-858D-DA44-41D7-BD58C659C8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8424" y="5653677"/>
                <a:ext cx="219611" cy="276999"/>
              </a:xfrm>
              <a:prstGeom prst="rect">
                <a:avLst/>
              </a:prstGeom>
              <a:blipFill>
                <a:blip r:embed="rId7"/>
                <a:stretch>
                  <a:fillRect l="-13889" r="-11111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0" name="Table 29">
            <a:extLst>
              <a:ext uri="{FF2B5EF4-FFF2-40B4-BE49-F238E27FC236}">
                <a16:creationId xmlns:a16="http://schemas.microsoft.com/office/drawing/2014/main" id="{84922CBD-1CAB-77FD-2299-AB5765A3AD73}"/>
              </a:ext>
            </a:extLst>
          </p:cNvPr>
          <p:cNvGraphicFramePr>
            <a:graphicFrameLocks noGrp="1"/>
          </p:cNvGraphicFramePr>
          <p:nvPr/>
        </p:nvGraphicFramePr>
        <p:xfrm>
          <a:off x="7424367" y="5571196"/>
          <a:ext cx="4388472" cy="3962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98952">
                  <a:extLst>
                    <a:ext uri="{9D8B030D-6E8A-4147-A177-3AD203B41FA5}">
                      <a16:colId xmlns:a16="http://schemas.microsoft.com/office/drawing/2014/main" val="504309889"/>
                    </a:ext>
                  </a:extLst>
                </a:gridCol>
                <a:gridCol w="398952">
                  <a:extLst>
                    <a:ext uri="{9D8B030D-6E8A-4147-A177-3AD203B41FA5}">
                      <a16:colId xmlns:a16="http://schemas.microsoft.com/office/drawing/2014/main" val="2759611042"/>
                    </a:ext>
                  </a:extLst>
                </a:gridCol>
                <a:gridCol w="398952">
                  <a:extLst>
                    <a:ext uri="{9D8B030D-6E8A-4147-A177-3AD203B41FA5}">
                      <a16:colId xmlns:a16="http://schemas.microsoft.com/office/drawing/2014/main" val="573025596"/>
                    </a:ext>
                  </a:extLst>
                </a:gridCol>
                <a:gridCol w="398952">
                  <a:extLst>
                    <a:ext uri="{9D8B030D-6E8A-4147-A177-3AD203B41FA5}">
                      <a16:colId xmlns:a16="http://schemas.microsoft.com/office/drawing/2014/main" val="932893695"/>
                    </a:ext>
                  </a:extLst>
                </a:gridCol>
                <a:gridCol w="398952">
                  <a:extLst>
                    <a:ext uri="{9D8B030D-6E8A-4147-A177-3AD203B41FA5}">
                      <a16:colId xmlns:a16="http://schemas.microsoft.com/office/drawing/2014/main" val="516542315"/>
                    </a:ext>
                  </a:extLst>
                </a:gridCol>
                <a:gridCol w="398952">
                  <a:extLst>
                    <a:ext uri="{9D8B030D-6E8A-4147-A177-3AD203B41FA5}">
                      <a16:colId xmlns:a16="http://schemas.microsoft.com/office/drawing/2014/main" val="3286238936"/>
                    </a:ext>
                  </a:extLst>
                </a:gridCol>
                <a:gridCol w="398952">
                  <a:extLst>
                    <a:ext uri="{9D8B030D-6E8A-4147-A177-3AD203B41FA5}">
                      <a16:colId xmlns:a16="http://schemas.microsoft.com/office/drawing/2014/main" val="634833334"/>
                    </a:ext>
                  </a:extLst>
                </a:gridCol>
                <a:gridCol w="398952">
                  <a:extLst>
                    <a:ext uri="{9D8B030D-6E8A-4147-A177-3AD203B41FA5}">
                      <a16:colId xmlns:a16="http://schemas.microsoft.com/office/drawing/2014/main" val="515542079"/>
                    </a:ext>
                  </a:extLst>
                </a:gridCol>
                <a:gridCol w="398952">
                  <a:extLst>
                    <a:ext uri="{9D8B030D-6E8A-4147-A177-3AD203B41FA5}">
                      <a16:colId xmlns:a16="http://schemas.microsoft.com/office/drawing/2014/main" val="2930593671"/>
                    </a:ext>
                  </a:extLst>
                </a:gridCol>
                <a:gridCol w="398952">
                  <a:extLst>
                    <a:ext uri="{9D8B030D-6E8A-4147-A177-3AD203B41FA5}">
                      <a16:colId xmlns:a16="http://schemas.microsoft.com/office/drawing/2014/main" val="130521147"/>
                    </a:ext>
                  </a:extLst>
                </a:gridCol>
                <a:gridCol w="398952">
                  <a:extLst>
                    <a:ext uri="{9D8B030D-6E8A-4147-A177-3AD203B41FA5}">
                      <a16:colId xmlns:a16="http://schemas.microsoft.com/office/drawing/2014/main" val="2271334496"/>
                    </a:ext>
                  </a:extLst>
                </a:gridCol>
              </a:tblGrid>
              <a:tr h="39625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2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nl-NL" sz="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25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7005802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9050200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973FFB6-E0EC-9DBE-7739-8081A3409CD3}"/>
              </a:ext>
            </a:extLst>
          </p:cNvPr>
          <p:cNvSpPr txBox="1"/>
          <p:nvPr/>
        </p:nvSpPr>
        <p:spPr>
          <a:xfrm>
            <a:off x="387991" y="188563"/>
            <a:ext cx="951101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dirty="0">
                <a:hlinkClick r:id="rId2"/>
              </a:rPr>
              <a:t>https://web.ipac.caltech.edu/staff/fmasci/home/astro_refs/HoughTrans_lines_09.pdf</a:t>
            </a:r>
            <a:endParaRPr lang="nl-NL" dirty="0"/>
          </a:p>
          <a:p>
            <a:r>
              <a:rPr lang="nl-NL" dirty="0">
                <a:hlinkClick r:id="rId3"/>
              </a:rPr>
              <a:t>https://medium.com/@tomasz.kacmajor/hough-lines-transform-explained-645feda072ab</a:t>
            </a:r>
            <a:endParaRPr lang="nl-NL" dirty="0"/>
          </a:p>
          <a:p>
            <a:endParaRPr lang="nl-NL" dirty="0"/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00F55249-0198-7236-82A0-E2DC999EE8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2492" y="991183"/>
            <a:ext cx="9629775" cy="3905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2E7C84A-E657-710F-F97B-6787A72CB714}"/>
                  </a:ext>
                </a:extLst>
              </p:cNvPr>
              <p:cNvSpPr txBox="1"/>
              <p:nvPr/>
            </p:nvSpPr>
            <p:spPr>
              <a:xfrm>
                <a:off x="4979028" y="5110153"/>
                <a:ext cx="2035814" cy="3107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s-ES" i="1"/>
                        <m:t>ρ</m:t>
                      </m:r>
                      <m:r>
                        <m:rPr>
                          <m:nor/>
                        </m:rPr>
                        <a:rPr lang="es-ES"/>
                        <m:t> = </m:t>
                      </m:r>
                      <m:r>
                        <m:rPr>
                          <m:nor/>
                        </m:rPr>
                        <a:rPr lang="es-ES" i="1"/>
                        <m:t>x</m:t>
                      </m:r>
                      <m:r>
                        <m:rPr>
                          <m:nor/>
                        </m:rPr>
                        <a:rPr lang="es-ES"/>
                        <m:t> </m:t>
                      </m:r>
                      <m:r>
                        <m:rPr>
                          <m:nor/>
                        </m:rPr>
                        <a:rPr lang="es-ES"/>
                        <m:t>cos</m:t>
                      </m:r>
                      <m:r>
                        <m:rPr>
                          <m:nor/>
                        </m:rPr>
                        <a:rPr lang="es-ES"/>
                        <m:t>(</m:t>
                      </m:r>
                      <m:r>
                        <a:rPr lang="es-E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m:rPr>
                          <m:nor/>
                        </m:rPr>
                        <a:rPr lang="es-ES"/>
                        <m:t>) + </m:t>
                      </m:r>
                      <m:r>
                        <m:rPr>
                          <m:nor/>
                        </m:rPr>
                        <a:rPr lang="es-ES" i="1"/>
                        <m:t>y</m:t>
                      </m:r>
                      <m:r>
                        <m:rPr>
                          <m:nor/>
                        </m:rPr>
                        <a:rPr lang="es-ES"/>
                        <m:t> </m:t>
                      </m:r>
                      <m:r>
                        <m:rPr>
                          <m:nor/>
                        </m:rPr>
                        <a:rPr lang="es-ES"/>
                        <m:t>sin</m:t>
                      </m:r>
                      <m:r>
                        <m:rPr>
                          <m:nor/>
                        </m:rPr>
                        <a:rPr lang="es-ES"/>
                        <m:t>(</m:t>
                      </m:r>
                      <m:r>
                        <a:rPr lang="es-E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m:rPr>
                          <m:nor/>
                        </m:rPr>
                        <a:rPr lang="es-ES"/>
                        <m:t>)</m:t>
                      </m:r>
                    </m:oMath>
                  </m:oMathPara>
                </a14:m>
                <a:endParaRPr lang="nl-NL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2E7C84A-E657-710F-F97B-6787A72CB7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9028" y="5110153"/>
                <a:ext cx="2035814" cy="310791"/>
              </a:xfrm>
              <a:prstGeom prst="rect">
                <a:avLst/>
              </a:prstGeom>
              <a:blipFill>
                <a:blip r:embed="rId5"/>
                <a:stretch>
                  <a:fillRect l="-2096" r="-3593" b="-29412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E30798F-D532-1BFD-5620-D8E3CFD3C26F}"/>
                  </a:ext>
                </a:extLst>
              </p:cNvPr>
              <p:cNvSpPr txBox="1"/>
              <p:nvPr/>
            </p:nvSpPr>
            <p:spPr>
              <a:xfrm>
                <a:off x="2890078" y="5634664"/>
                <a:ext cx="609460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s-ES" i="1" smtClean="0"/>
                        <m:t>ρ</m:t>
                      </m:r>
                      <m:r>
                        <m:rPr>
                          <m:nor/>
                        </m:rPr>
                        <a:rPr lang="es-ES" smtClean="0"/>
                        <m:t> = </m:t>
                      </m:r>
                      <m:r>
                        <a:rPr lang="nl-NL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m:rPr>
                          <m:nor/>
                        </m:rPr>
                        <a:rPr lang="nl-NL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s-ES" smtClean="0"/>
                        <m:t>sin</m:t>
                      </m:r>
                      <m:r>
                        <m:rPr>
                          <m:nor/>
                        </m:rPr>
                        <a:rPr lang="es-ES" smtClean="0"/>
                        <m:t>(</m:t>
                      </m:r>
                      <m:r>
                        <a:rPr lang="es-E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m:rPr>
                          <m:nor/>
                        </m:rPr>
                        <a:rPr lang="es-ES"/>
                        <m:t>)</m:t>
                      </m:r>
                      <m:r>
                        <m:rPr>
                          <m:nor/>
                        </m:rPr>
                        <a:rPr lang="nl-NL" b="0" i="0" smtClean="0"/>
                        <m:t>  (</m:t>
                      </m:r>
                      <m:r>
                        <m:rPr>
                          <m:nor/>
                        </m:rPr>
                        <a:rPr lang="nl-NL" b="0" i="0" smtClean="0"/>
                        <m:t>voor</m:t>
                      </m:r>
                      <m:r>
                        <m:rPr>
                          <m:nor/>
                        </m:rPr>
                        <a:rPr lang="nl-NL" b="0" i="0" smtClean="0"/>
                        <m:t> </m:t>
                      </m:r>
                      <m:r>
                        <m:rPr>
                          <m:nor/>
                        </m:rPr>
                        <a:rPr lang="nl-NL" b="0" i="0" smtClean="0"/>
                        <m:t>x</m:t>
                      </m:r>
                      <m:r>
                        <m:rPr>
                          <m:nor/>
                        </m:rPr>
                        <a:rPr lang="nl-NL" b="0" i="0" smtClean="0"/>
                        <m:t>=0)</m:t>
                      </m:r>
                    </m:oMath>
                  </m:oMathPara>
                </a14:m>
                <a:endParaRPr lang="nl-NL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E30798F-D532-1BFD-5620-D8E3CFD3C2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0078" y="5634664"/>
                <a:ext cx="6094602" cy="369332"/>
              </a:xfrm>
              <a:prstGeom prst="rect">
                <a:avLst/>
              </a:prstGeom>
              <a:blipFill>
                <a:blip r:embed="rId6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DE705F4-D588-39F6-5018-89DCD3D05040}"/>
                  </a:ext>
                </a:extLst>
              </p:cNvPr>
              <p:cNvSpPr txBox="1"/>
              <p:nvPr/>
            </p:nvSpPr>
            <p:spPr>
              <a:xfrm>
                <a:off x="2890078" y="6185998"/>
                <a:ext cx="609460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s-ES" i="1" smtClean="0"/>
                        <m:t>ρ</m:t>
                      </m:r>
                      <m:r>
                        <m:rPr>
                          <m:nor/>
                        </m:rPr>
                        <a:rPr lang="es-ES" smtClean="0"/>
                        <m:t> = </m:t>
                      </m:r>
                      <m:r>
                        <a:rPr lang="nl-NL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m:rPr>
                          <m:nor/>
                        </m:rPr>
                        <a:rPr lang="nl-NL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nl-NL" b="0" i="0" smtClean="0"/>
                        <m:t>cos</m:t>
                      </m:r>
                      <m:r>
                        <m:rPr>
                          <m:nor/>
                        </m:rPr>
                        <a:rPr lang="es-ES" smtClean="0"/>
                        <m:t>(</m:t>
                      </m:r>
                      <m:r>
                        <a:rPr lang="es-E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m:rPr>
                          <m:nor/>
                        </m:rPr>
                        <a:rPr lang="es-ES"/>
                        <m:t>)</m:t>
                      </m:r>
                      <m:r>
                        <m:rPr>
                          <m:nor/>
                        </m:rPr>
                        <a:rPr lang="nl-NL" b="0" i="0" smtClean="0"/>
                        <m:t>   (</m:t>
                      </m:r>
                      <m:r>
                        <m:rPr>
                          <m:nor/>
                        </m:rPr>
                        <a:rPr lang="nl-NL" b="0" i="0" smtClean="0"/>
                        <m:t>voor</m:t>
                      </m:r>
                      <m:r>
                        <m:rPr>
                          <m:nor/>
                        </m:rPr>
                        <a:rPr lang="nl-NL" b="0" i="0" smtClean="0"/>
                        <m:t> </m:t>
                      </m:r>
                      <m:r>
                        <m:rPr>
                          <m:nor/>
                        </m:rPr>
                        <a:rPr lang="nl-NL" b="0" i="0" smtClean="0"/>
                        <m:t>y</m:t>
                      </m:r>
                      <m:r>
                        <m:rPr>
                          <m:nor/>
                        </m:rPr>
                        <a:rPr lang="nl-NL" b="0" i="0" smtClean="0"/>
                        <m:t>=0)</m:t>
                      </m:r>
                    </m:oMath>
                  </m:oMathPara>
                </a14:m>
                <a:endParaRPr lang="nl-NL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DE705F4-D588-39F6-5018-89DCD3D050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0078" y="6185998"/>
                <a:ext cx="6094602" cy="369332"/>
              </a:xfrm>
              <a:prstGeom prst="rect">
                <a:avLst/>
              </a:prstGeom>
              <a:blipFill>
                <a:blip r:embed="rId7"/>
                <a:stretch>
                  <a:fillRect b="-11667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35710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2E1A5271-7056-0A2C-A5F5-6580835DE5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1073" y="0"/>
            <a:ext cx="8236111" cy="3340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8884160-FC25-3144-50DC-6286C764A1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1073" y="3225182"/>
            <a:ext cx="8236111" cy="3340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55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37F916E8-7F42-C4D2-F43E-01AA69FE45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1113" y="1357313"/>
            <a:ext cx="9629775" cy="414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599949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A147DA6-5CC2-2186-0E93-64BE7C78CC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98" y="0"/>
            <a:ext cx="3743325" cy="19526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B381C1B-F413-F6E3-DCD7-63C0B42A3A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1476" y="2512328"/>
            <a:ext cx="4800600" cy="36957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833D640-0B2D-6D6D-6DC8-E57BC62A67A0}"/>
              </a:ext>
            </a:extLst>
          </p:cNvPr>
          <p:cNvSpPr txBox="1"/>
          <p:nvPr/>
        </p:nvSpPr>
        <p:spPr>
          <a:xfrm>
            <a:off x="4273420" y="821094"/>
            <a:ext cx="1732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err="1"/>
              <a:t>Binary</a:t>
            </a:r>
            <a:r>
              <a:rPr lang="nl-NL" dirty="0"/>
              <a:t> </a:t>
            </a:r>
            <a:r>
              <a:rPr lang="nl-NL" dirty="0" err="1"/>
              <a:t>threshold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69802669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E86EA86-B704-2E03-1C79-238494E281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7609" y="211909"/>
            <a:ext cx="7296782" cy="6314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73325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Verjaardagskaarten so cool waterijsje | Kaartje2go">
            <a:extLst>
              <a:ext uri="{FF2B5EF4-FFF2-40B4-BE49-F238E27FC236}">
                <a16:creationId xmlns:a16="http://schemas.microsoft.com/office/drawing/2014/main" id="{EE74ECDE-D3B7-33C7-82CC-B1DB55258F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375" y="1857375"/>
            <a:ext cx="3143250" cy="3143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766389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3DED94E-68B4-518B-4C58-CB9043F00C6D}"/>
              </a:ext>
            </a:extLst>
          </p:cNvPr>
          <p:cNvSpPr txBox="1"/>
          <p:nvPr/>
        </p:nvSpPr>
        <p:spPr>
          <a:xfrm>
            <a:off x="5344886" y="951722"/>
            <a:ext cx="1502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/>
              <a:t>Hough</a:t>
            </a:r>
            <a:r>
              <a:rPr lang="nl-NL" dirty="0"/>
              <a:t> </a:t>
            </a:r>
            <a:r>
              <a:rPr lang="nl-NL" dirty="0" err="1"/>
              <a:t>Circles</a:t>
            </a:r>
            <a:endParaRPr lang="nl-NL" dirty="0"/>
          </a:p>
        </p:txBody>
      </p:sp>
      <p:pic>
        <p:nvPicPr>
          <p:cNvPr id="6146" name="Picture 2" descr="c++ - Finding the radius and extreme coordinate points of the circles(Hough  Circle Transform) - Stack Overflow">
            <a:extLst>
              <a:ext uri="{FF2B5EF4-FFF2-40B4-BE49-F238E27FC236}">
                <a16:creationId xmlns:a16="http://schemas.microsoft.com/office/drawing/2014/main" id="{E90860DC-28CD-3490-DCAD-4ECED4AF46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784" y="2084030"/>
            <a:ext cx="6116171" cy="370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utoShape 4" descr="Finding bounding circles using Hough Circle algorithm. a: A CT image.... |  Download Scientific Diagram">
            <a:extLst>
              <a:ext uri="{FF2B5EF4-FFF2-40B4-BE49-F238E27FC236}">
                <a16:creationId xmlns:a16="http://schemas.microsoft.com/office/drawing/2014/main" id="{5ABE9F73-EE98-E642-469F-25FDB5C598F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3" name="AutoShape 6" descr="Finding bounding circles using Hough Circle algorithm. a: A CT image.... |  Download Scientific Diagram">
            <a:extLst>
              <a:ext uri="{FF2B5EF4-FFF2-40B4-BE49-F238E27FC236}">
                <a16:creationId xmlns:a16="http://schemas.microsoft.com/office/drawing/2014/main" id="{75F55397-5034-B087-E5C8-BED16422896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5A148B-A10B-858B-0083-6683CD5C1B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510473"/>
            <a:ext cx="6017839" cy="3525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95132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3DED94E-68B4-518B-4C58-CB9043F00C6D}"/>
              </a:ext>
            </a:extLst>
          </p:cNvPr>
          <p:cNvSpPr txBox="1"/>
          <p:nvPr/>
        </p:nvSpPr>
        <p:spPr>
          <a:xfrm>
            <a:off x="5344886" y="951722"/>
            <a:ext cx="1502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/>
              <a:t>Hough</a:t>
            </a:r>
            <a:r>
              <a:rPr lang="nl-NL" dirty="0"/>
              <a:t> </a:t>
            </a:r>
            <a:r>
              <a:rPr lang="nl-NL" dirty="0" err="1"/>
              <a:t>Circles</a:t>
            </a:r>
            <a:endParaRPr lang="nl-NL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FBAD872-26F2-690C-20F9-BF32FD41B3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0742" y="2024019"/>
            <a:ext cx="7557829" cy="2809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52071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3FD6CAA-8301-7EE8-AF55-A0CF7958384A}"/>
              </a:ext>
            </a:extLst>
          </p:cNvPr>
          <p:cNvSpPr txBox="1"/>
          <p:nvPr/>
        </p:nvSpPr>
        <p:spPr>
          <a:xfrm>
            <a:off x="580938" y="230188"/>
            <a:ext cx="761510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dirty="0">
                <a:hlinkClick r:id="rId2"/>
              </a:rPr>
              <a:t>https://theailearner.com/tag/hough-circle-transform-algorithm/</a:t>
            </a:r>
            <a:endParaRPr lang="nl-NL" dirty="0"/>
          </a:p>
          <a:p>
            <a:endParaRPr lang="nl-NL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46378A0-71A7-FDBD-DA2F-925C2D14F62D}"/>
              </a:ext>
            </a:extLst>
          </p:cNvPr>
          <p:cNvSpPr/>
          <p:nvPr/>
        </p:nvSpPr>
        <p:spPr>
          <a:xfrm>
            <a:off x="5780014" y="3825380"/>
            <a:ext cx="125835" cy="1174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D94541E-BDB0-F573-F74D-ADB63A6798D8}"/>
              </a:ext>
            </a:extLst>
          </p:cNvPr>
          <p:cNvGrpSpPr/>
          <p:nvPr/>
        </p:nvGrpSpPr>
        <p:grpSpPr>
          <a:xfrm>
            <a:off x="3698014" y="2643650"/>
            <a:ext cx="2160000" cy="2160000"/>
            <a:chOff x="1440000" y="1440000"/>
            <a:chExt cx="2160000" cy="2160000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AF2A4E0E-E52C-9093-3337-19EF0E4F72FD}"/>
                </a:ext>
              </a:extLst>
            </p:cNvPr>
            <p:cNvSpPr/>
            <p:nvPr/>
          </p:nvSpPr>
          <p:spPr>
            <a:xfrm>
              <a:off x="1440000" y="1440000"/>
              <a:ext cx="2160000" cy="21600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76680F1E-602E-C2A9-3C69-F4996FC44A01}"/>
                </a:ext>
              </a:extLst>
            </p:cNvPr>
            <p:cNvSpPr/>
            <p:nvPr/>
          </p:nvSpPr>
          <p:spPr>
            <a:xfrm>
              <a:off x="2520000" y="2520000"/>
              <a:ext cx="36000" cy="360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32900007-E60F-B57B-7DC3-46F8E62645C2}"/>
              </a:ext>
            </a:extLst>
          </p:cNvPr>
          <p:cNvGrpSpPr/>
          <p:nvPr/>
        </p:nvGrpSpPr>
        <p:grpSpPr>
          <a:xfrm>
            <a:off x="3850414" y="2254871"/>
            <a:ext cx="2160000" cy="2160000"/>
            <a:chOff x="1440000" y="1440000"/>
            <a:chExt cx="2160000" cy="2160000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F555EDCC-CF29-4ADE-5130-4E760FB8EB56}"/>
                </a:ext>
              </a:extLst>
            </p:cNvPr>
            <p:cNvSpPr/>
            <p:nvPr/>
          </p:nvSpPr>
          <p:spPr>
            <a:xfrm>
              <a:off x="1440000" y="1440000"/>
              <a:ext cx="2160000" cy="21600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62BDE6E-5B37-541E-85D1-1E5EEBA01FC8}"/>
                </a:ext>
              </a:extLst>
            </p:cNvPr>
            <p:cNvSpPr/>
            <p:nvPr/>
          </p:nvSpPr>
          <p:spPr>
            <a:xfrm>
              <a:off x="2520000" y="2520000"/>
              <a:ext cx="36000" cy="360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6FD6F17-C3F7-7DD7-7810-A24543EE998E}"/>
              </a:ext>
            </a:extLst>
          </p:cNvPr>
          <p:cNvGrpSpPr/>
          <p:nvPr/>
        </p:nvGrpSpPr>
        <p:grpSpPr>
          <a:xfrm>
            <a:off x="4105450" y="1978069"/>
            <a:ext cx="2160000" cy="2160000"/>
            <a:chOff x="1440000" y="1440000"/>
            <a:chExt cx="2160000" cy="2160000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3F35F091-AF1E-560E-77B0-ED5EA1C2ABF5}"/>
                </a:ext>
              </a:extLst>
            </p:cNvPr>
            <p:cNvSpPr/>
            <p:nvPr/>
          </p:nvSpPr>
          <p:spPr>
            <a:xfrm>
              <a:off x="1440000" y="1440000"/>
              <a:ext cx="2160000" cy="21600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12F5CBE-8A99-E91F-2C9A-021DB4AFE93D}"/>
                </a:ext>
              </a:extLst>
            </p:cNvPr>
            <p:cNvSpPr/>
            <p:nvPr/>
          </p:nvSpPr>
          <p:spPr>
            <a:xfrm>
              <a:off x="2520000" y="2520000"/>
              <a:ext cx="36000" cy="360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B0CC983-B79D-904F-34D4-4381DB322469}"/>
              </a:ext>
            </a:extLst>
          </p:cNvPr>
          <p:cNvGrpSpPr/>
          <p:nvPr/>
        </p:nvGrpSpPr>
        <p:grpSpPr>
          <a:xfrm>
            <a:off x="4425800" y="1794565"/>
            <a:ext cx="2160000" cy="2160000"/>
            <a:chOff x="1440000" y="1440000"/>
            <a:chExt cx="2160000" cy="2160000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92CFF93E-686E-425B-2D86-D1841F3EFA78}"/>
                </a:ext>
              </a:extLst>
            </p:cNvPr>
            <p:cNvSpPr/>
            <p:nvPr/>
          </p:nvSpPr>
          <p:spPr>
            <a:xfrm>
              <a:off x="1440000" y="1440000"/>
              <a:ext cx="2160000" cy="21600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7E957315-B442-E47A-313F-E9D17F94FCE8}"/>
                </a:ext>
              </a:extLst>
            </p:cNvPr>
            <p:cNvSpPr/>
            <p:nvPr/>
          </p:nvSpPr>
          <p:spPr>
            <a:xfrm>
              <a:off x="2520000" y="2520000"/>
              <a:ext cx="36000" cy="360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0B64CD2-EEAA-BD4E-A549-D6FD357FDFAD}"/>
              </a:ext>
            </a:extLst>
          </p:cNvPr>
          <p:cNvGrpSpPr/>
          <p:nvPr/>
        </p:nvGrpSpPr>
        <p:grpSpPr>
          <a:xfrm>
            <a:off x="4727491" y="1723030"/>
            <a:ext cx="2160000" cy="2160000"/>
            <a:chOff x="1440000" y="1440000"/>
            <a:chExt cx="2160000" cy="2160000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D8FD0F8F-D994-352A-69E9-93F323A505A0}"/>
                </a:ext>
              </a:extLst>
            </p:cNvPr>
            <p:cNvSpPr/>
            <p:nvPr/>
          </p:nvSpPr>
          <p:spPr>
            <a:xfrm>
              <a:off x="1440000" y="1440000"/>
              <a:ext cx="2160000" cy="21600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CA400DBA-7005-A449-B6FE-8098C4FACBDE}"/>
                </a:ext>
              </a:extLst>
            </p:cNvPr>
            <p:cNvSpPr/>
            <p:nvPr/>
          </p:nvSpPr>
          <p:spPr>
            <a:xfrm>
              <a:off x="2520000" y="2520000"/>
              <a:ext cx="36000" cy="360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B3525A2-18DC-5927-A033-DE2B5E9A9E83}"/>
              </a:ext>
            </a:extLst>
          </p:cNvPr>
          <p:cNvGrpSpPr/>
          <p:nvPr/>
        </p:nvGrpSpPr>
        <p:grpSpPr>
          <a:xfrm>
            <a:off x="5197131" y="1810115"/>
            <a:ext cx="2160000" cy="2160000"/>
            <a:chOff x="1440000" y="1440000"/>
            <a:chExt cx="2160000" cy="2160000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13920FD6-E5E7-8580-1D8D-7F0DC0F45D24}"/>
                </a:ext>
              </a:extLst>
            </p:cNvPr>
            <p:cNvSpPr/>
            <p:nvPr/>
          </p:nvSpPr>
          <p:spPr>
            <a:xfrm>
              <a:off x="1440000" y="1440000"/>
              <a:ext cx="2160000" cy="21600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50EC9E47-F45D-A069-7F79-EF26D61340A7}"/>
                </a:ext>
              </a:extLst>
            </p:cNvPr>
            <p:cNvSpPr/>
            <p:nvPr/>
          </p:nvSpPr>
          <p:spPr>
            <a:xfrm>
              <a:off x="2520000" y="2520000"/>
              <a:ext cx="36000" cy="360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04DA3B0-6D2F-2D30-B0A9-3BE9C72DD575}"/>
              </a:ext>
            </a:extLst>
          </p:cNvPr>
          <p:cNvGrpSpPr/>
          <p:nvPr/>
        </p:nvGrpSpPr>
        <p:grpSpPr>
          <a:xfrm>
            <a:off x="5582801" y="2130470"/>
            <a:ext cx="2160000" cy="2160000"/>
            <a:chOff x="1440000" y="1440000"/>
            <a:chExt cx="2160000" cy="2160000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46D185D4-C222-F889-8A87-CAD48460B8E4}"/>
                </a:ext>
              </a:extLst>
            </p:cNvPr>
            <p:cNvSpPr/>
            <p:nvPr/>
          </p:nvSpPr>
          <p:spPr>
            <a:xfrm>
              <a:off x="1440000" y="1440000"/>
              <a:ext cx="2160000" cy="21600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087A91CE-271A-E186-9623-9C31CE792E29}"/>
                </a:ext>
              </a:extLst>
            </p:cNvPr>
            <p:cNvSpPr/>
            <p:nvPr/>
          </p:nvSpPr>
          <p:spPr>
            <a:xfrm>
              <a:off x="2520000" y="2520000"/>
              <a:ext cx="36000" cy="360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BAA23E7-960F-7F81-FBEA-857771657FAE}"/>
              </a:ext>
            </a:extLst>
          </p:cNvPr>
          <p:cNvGrpSpPr/>
          <p:nvPr/>
        </p:nvGrpSpPr>
        <p:grpSpPr>
          <a:xfrm>
            <a:off x="5772526" y="2525469"/>
            <a:ext cx="2160000" cy="2160000"/>
            <a:chOff x="1440000" y="1440000"/>
            <a:chExt cx="2160000" cy="2160000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E4BFC868-B434-7E74-1705-3EE7CD1459E3}"/>
                </a:ext>
              </a:extLst>
            </p:cNvPr>
            <p:cNvSpPr/>
            <p:nvPr/>
          </p:nvSpPr>
          <p:spPr>
            <a:xfrm>
              <a:off x="1440000" y="1440000"/>
              <a:ext cx="2160000" cy="21600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3A69ADF8-1285-2FD7-AAE2-B7938D82030E}"/>
                </a:ext>
              </a:extLst>
            </p:cNvPr>
            <p:cNvSpPr/>
            <p:nvPr/>
          </p:nvSpPr>
          <p:spPr>
            <a:xfrm>
              <a:off x="2520000" y="2520000"/>
              <a:ext cx="36000" cy="360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6DC016A-0E50-38BA-6A91-772B72C0DBBD}"/>
              </a:ext>
            </a:extLst>
          </p:cNvPr>
          <p:cNvGrpSpPr/>
          <p:nvPr/>
        </p:nvGrpSpPr>
        <p:grpSpPr>
          <a:xfrm>
            <a:off x="5840949" y="2929796"/>
            <a:ext cx="2160000" cy="2160000"/>
            <a:chOff x="1440000" y="1440000"/>
            <a:chExt cx="2160000" cy="2160000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DB92D866-0E49-A0BE-824D-7960BA413731}"/>
                </a:ext>
              </a:extLst>
            </p:cNvPr>
            <p:cNvSpPr/>
            <p:nvPr/>
          </p:nvSpPr>
          <p:spPr>
            <a:xfrm>
              <a:off x="1440000" y="1440000"/>
              <a:ext cx="2160000" cy="21600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F6C1F331-D29B-6914-B518-ABBCE75FFFE7}"/>
                </a:ext>
              </a:extLst>
            </p:cNvPr>
            <p:cNvSpPr/>
            <p:nvPr/>
          </p:nvSpPr>
          <p:spPr>
            <a:xfrm>
              <a:off x="2520000" y="2520000"/>
              <a:ext cx="36000" cy="360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CC85E7A-1AEF-CF15-42DD-98141A9704F3}"/>
              </a:ext>
            </a:extLst>
          </p:cNvPr>
          <p:cNvGrpSpPr/>
          <p:nvPr/>
        </p:nvGrpSpPr>
        <p:grpSpPr>
          <a:xfrm>
            <a:off x="5657447" y="3408774"/>
            <a:ext cx="2160000" cy="2160000"/>
            <a:chOff x="1440000" y="1440000"/>
            <a:chExt cx="2160000" cy="2160000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5837EA4F-A99C-C42A-193A-A2C73D228A70}"/>
                </a:ext>
              </a:extLst>
            </p:cNvPr>
            <p:cNvSpPr/>
            <p:nvPr/>
          </p:nvSpPr>
          <p:spPr>
            <a:xfrm>
              <a:off x="1440000" y="1440000"/>
              <a:ext cx="2160000" cy="21600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DD1E8125-F6D0-AC84-7BA4-CEBAB35A2778}"/>
                </a:ext>
              </a:extLst>
            </p:cNvPr>
            <p:cNvSpPr/>
            <p:nvPr/>
          </p:nvSpPr>
          <p:spPr>
            <a:xfrm>
              <a:off x="2520000" y="2520000"/>
              <a:ext cx="36000" cy="360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80872BFC-1008-01B3-2A3E-92B34CA9C211}"/>
              </a:ext>
            </a:extLst>
          </p:cNvPr>
          <p:cNvGrpSpPr/>
          <p:nvPr/>
        </p:nvGrpSpPr>
        <p:grpSpPr>
          <a:xfrm>
            <a:off x="5147373" y="3822430"/>
            <a:ext cx="2160000" cy="2160000"/>
            <a:chOff x="1440000" y="1440000"/>
            <a:chExt cx="2160000" cy="2160000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AA9E7E74-BA96-DECF-7031-4417B0EF940D}"/>
                </a:ext>
              </a:extLst>
            </p:cNvPr>
            <p:cNvSpPr/>
            <p:nvPr/>
          </p:nvSpPr>
          <p:spPr>
            <a:xfrm>
              <a:off x="1440000" y="1440000"/>
              <a:ext cx="2160000" cy="21600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0641D598-0162-6EC1-4655-E1DE3D5A3526}"/>
                </a:ext>
              </a:extLst>
            </p:cNvPr>
            <p:cNvSpPr/>
            <p:nvPr/>
          </p:nvSpPr>
          <p:spPr>
            <a:xfrm>
              <a:off x="2520000" y="2520000"/>
              <a:ext cx="36000" cy="360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C506DD26-B8AA-2545-20F5-73F3EFD1051E}"/>
              </a:ext>
            </a:extLst>
          </p:cNvPr>
          <p:cNvGrpSpPr/>
          <p:nvPr/>
        </p:nvGrpSpPr>
        <p:grpSpPr>
          <a:xfrm>
            <a:off x="4814581" y="3890853"/>
            <a:ext cx="2160000" cy="2160000"/>
            <a:chOff x="1440000" y="1440000"/>
            <a:chExt cx="2160000" cy="2160000"/>
          </a:xfrm>
        </p:grpSpPr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8B11ED5A-6831-7755-1C5B-7C20FAB5763C}"/>
                </a:ext>
              </a:extLst>
            </p:cNvPr>
            <p:cNvSpPr/>
            <p:nvPr/>
          </p:nvSpPr>
          <p:spPr>
            <a:xfrm>
              <a:off x="1440000" y="1440000"/>
              <a:ext cx="2160000" cy="21600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2B668027-389F-60BB-32C2-CABFF6D17554}"/>
                </a:ext>
              </a:extLst>
            </p:cNvPr>
            <p:cNvSpPr/>
            <p:nvPr/>
          </p:nvSpPr>
          <p:spPr>
            <a:xfrm>
              <a:off x="2520000" y="2520000"/>
              <a:ext cx="36000" cy="360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C8452C18-803E-0AB7-A24A-890AD0426B6E}"/>
              </a:ext>
            </a:extLst>
          </p:cNvPr>
          <p:cNvGrpSpPr/>
          <p:nvPr/>
        </p:nvGrpSpPr>
        <p:grpSpPr>
          <a:xfrm>
            <a:off x="4173879" y="3735339"/>
            <a:ext cx="2160000" cy="2160000"/>
            <a:chOff x="1440000" y="1440000"/>
            <a:chExt cx="2160000" cy="2160000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CDA981CC-9E34-1D76-8D81-78DC4B7DA442}"/>
                </a:ext>
              </a:extLst>
            </p:cNvPr>
            <p:cNvSpPr/>
            <p:nvPr/>
          </p:nvSpPr>
          <p:spPr>
            <a:xfrm>
              <a:off x="1440000" y="1440000"/>
              <a:ext cx="2160000" cy="21600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AAAFF0A7-227E-3414-01F8-15C03C359C33}"/>
                </a:ext>
              </a:extLst>
            </p:cNvPr>
            <p:cNvSpPr/>
            <p:nvPr/>
          </p:nvSpPr>
          <p:spPr>
            <a:xfrm>
              <a:off x="2520000" y="2520000"/>
              <a:ext cx="36000" cy="360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698B7351-E6D5-B4EB-1A22-8417C89B0D5E}"/>
              </a:ext>
            </a:extLst>
          </p:cNvPr>
          <p:cNvGrpSpPr/>
          <p:nvPr/>
        </p:nvGrpSpPr>
        <p:grpSpPr>
          <a:xfrm>
            <a:off x="3878399" y="3402547"/>
            <a:ext cx="2160000" cy="2160000"/>
            <a:chOff x="1440000" y="1440000"/>
            <a:chExt cx="2160000" cy="2160000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157F48B-4309-0D94-56EF-99601108275A}"/>
                </a:ext>
              </a:extLst>
            </p:cNvPr>
            <p:cNvSpPr/>
            <p:nvPr/>
          </p:nvSpPr>
          <p:spPr>
            <a:xfrm>
              <a:off x="1440000" y="1440000"/>
              <a:ext cx="2160000" cy="21600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82725D06-A5FF-D57E-9605-EB7927BBDF0A}"/>
                </a:ext>
              </a:extLst>
            </p:cNvPr>
            <p:cNvSpPr/>
            <p:nvPr/>
          </p:nvSpPr>
          <p:spPr>
            <a:xfrm>
              <a:off x="2520000" y="2520000"/>
              <a:ext cx="36000" cy="360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C21E7DC7-AD5C-AE2A-C8F2-2542DB119AD3}"/>
              </a:ext>
            </a:extLst>
          </p:cNvPr>
          <p:cNvGrpSpPr/>
          <p:nvPr/>
        </p:nvGrpSpPr>
        <p:grpSpPr>
          <a:xfrm>
            <a:off x="3704225" y="3004443"/>
            <a:ext cx="2160000" cy="2160000"/>
            <a:chOff x="1440000" y="1440000"/>
            <a:chExt cx="2160000" cy="2160000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7EB62A26-B133-EEAD-32EB-E31D70ADAEB3}"/>
                </a:ext>
              </a:extLst>
            </p:cNvPr>
            <p:cNvSpPr/>
            <p:nvPr/>
          </p:nvSpPr>
          <p:spPr>
            <a:xfrm>
              <a:off x="1440000" y="1440000"/>
              <a:ext cx="2160000" cy="21600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731AE1CD-5342-C61C-BD8A-07738717AC45}"/>
                </a:ext>
              </a:extLst>
            </p:cNvPr>
            <p:cNvSpPr/>
            <p:nvPr/>
          </p:nvSpPr>
          <p:spPr>
            <a:xfrm>
              <a:off x="2520000" y="2520000"/>
              <a:ext cx="36000" cy="360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</p:spTree>
    <p:extLst>
      <p:ext uri="{BB962C8B-B14F-4D97-AF65-F5344CB8AC3E}">
        <p14:creationId xmlns:p14="http://schemas.microsoft.com/office/powerpoint/2010/main" val="2939491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ircle Hough transform of four points on a circle">
            <a:extLst>
              <a:ext uri="{FF2B5EF4-FFF2-40B4-BE49-F238E27FC236}">
                <a16:creationId xmlns:a16="http://schemas.microsoft.com/office/drawing/2014/main" id="{044DBAF8-BD55-F9AE-EEE2-F2DA5CFF46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0" y="1509713"/>
            <a:ext cx="8572500" cy="3838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83138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08AE3A4-34B0-CD32-E17C-87F442D3D3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881" y="1821387"/>
            <a:ext cx="10872238" cy="448056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A3B0518-F22B-26CA-7EB4-909BDF703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Signal -&gt; Frequency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186830568"/>
      </p:ext>
    </p:extLst>
  </p:cSld>
  <p:clrMapOvr>
    <a:masterClrMapping/>
  </p:clrMapOvr>
  <p:transition spd="slow">
    <p:push dir="u"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Fig 4: Circle Hough transform of four points on 3 circles">
            <a:extLst>
              <a:ext uri="{FF2B5EF4-FFF2-40B4-BE49-F238E27FC236}">
                <a16:creationId xmlns:a16="http://schemas.microsoft.com/office/drawing/2014/main" id="{57C4F7C3-4F4B-B449-11AB-F8DDC68C99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0" y="1257300"/>
            <a:ext cx="9525000" cy="434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055109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Find circles in a shoe-print">
            <a:extLst>
              <a:ext uri="{FF2B5EF4-FFF2-40B4-BE49-F238E27FC236}">
                <a16:creationId xmlns:a16="http://schemas.microsoft.com/office/drawing/2014/main" id="{FBAB3184-0FB2-490F-5DD2-199E1A33C4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3913" y="0"/>
            <a:ext cx="80025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55095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F50C06-47AF-4CA8-9F48-E05C9246C6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E518514-04C2-0A9A-D726-3E359BD049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881" y="1821386"/>
            <a:ext cx="10872238" cy="448056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36B1472-B0AE-12AF-55A2-285F9E9A27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Signal -&gt; Frequency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7976897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E27432-7F41-0BAE-BF84-8EBA7FB7C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87436D9-500C-F33A-EBA7-2DCFFC5D7C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881" y="1821387"/>
            <a:ext cx="10872238" cy="448056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6B4F893-2526-CC40-DE27-4876E7D5B8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Signal -&gt; Frequency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92845375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h_\sigma(u,v) = \frac{1}{2 \pi \sigma^2} e^{-\frac{u^2+v^2}{2\sigma^2}}&#10;\]&#10;\end{document}&#10;"/>
  <p:tag name="EXTERNALNAME" val="Edittex"/>
  <p:tag name="BLEND" val="False"/>
  <p:tag name="TRANSPARENT" val="False"/>
  <p:tag name="BITMAPFORMAT" val="bmpmono"/>
  <p:tag name="DEBUGINTERACTIVE" val="True"/>
  <p:tag name="ORIGWIDTH" val="858.625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\nabla^2 h_\sigma (u,v)&#10;\]&#10;\end{document}&#10;"/>
  <p:tag name="EXTERNALNAME" val="Edittex"/>
  <p:tag name="BLEND" val="False"/>
  <p:tag name="TRANSPARENT" val="False"/>
  <p:tag name="BITMAPFORMAT" val="bmpmono"/>
  <p:tag name="DEBUGINTERACTIVE" val="True"/>
  <p:tag name="ORIGWIDTH" val="37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h_\sigma(u,v) = \frac{1}{2 \pi \sigma^2} e^{-\frac{u^2+v^2}{2\sigma^2}}&#10;\]&#10;\end{document}&#10;"/>
  <p:tag name="EXTERNALNAME" val="Edittex"/>
  <p:tag name="BLEND" val="False"/>
  <p:tag name="TRANSPARENT" val="False"/>
  <p:tag name="BITMAPFORMAT" val="bmpmono"/>
  <p:tag name="DEBUGINTERACTIVE" val="True"/>
  <p:tag name="ORIGWIDTH" val="858.62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h_\sigma(u,v) = \frac{1}{2 \pi \sigma^2} e^{-\frac{u^2+v^2}{2\sigma^2}}&#10;\]&#10;\end{document}&#10;"/>
  <p:tag name="EXTERNALNAME" val="Edittex"/>
  <p:tag name="BLEND" val="False"/>
  <p:tag name="TRANSPARENT" val="False"/>
  <p:tag name="BITMAPFORMAT" val="bmpmono"/>
  <p:tag name="DEBUGINTERACTIVE" val="True"/>
  <p:tag name="ORIGWIDTH" val="858.62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h_\sigma(u,v) = \frac{1}{2 \pi \sigma^2} e^{-\frac{u^2+v^2}{2\sigma^2}}&#10;\]&#10;\end{document}&#10;"/>
  <p:tag name="EXTERNALNAME" val="Edittex"/>
  <p:tag name="BLEND" val="False"/>
  <p:tag name="TRANSPARENT" val="False"/>
  <p:tag name="BITMAPFORMAT" val="bmpmono"/>
  <p:tag name="DEBUGINTERACTIVE" val="True"/>
  <p:tag name="ORIGWIDTH" val="858.625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h_\sigma(u,v) = \frac{1}{2 \pi \sigma^2} e^{-\frac{u^2+v^2}{2\sigma^2}}&#10;\]&#10;\end{document}&#10;"/>
  <p:tag name="EXTERNALNAME" val="Edittex"/>
  <p:tag name="BLEND" val="False"/>
  <p:tag name="TRANSPARENT" val="False"/>
  <p:tag name="BITMAPFORMAT" val="bmpmono"/>
  <p:tag name="DEBUGINTERACTIVE" val="True"/>
  <p:tag name="ORIGWIDTH" val="858.625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\frac{\partial}{\partial x} h_\sigma(u,v)&#10;\]&#10;\end{document}&#10;"/>
  <p:tag name="EXTERNALNAME" val="Edittex"/>
  <p:tag name="BLEND" val="False"/>
  <p:tag name="TRANSPARENT" val="False"/>
  <p:tag name="KEEPFILES" val="False"/>
  <p:tag name="DEBUGPAUSE" val="False"/>
  <p:tag name="RESOLUTION" val="300"/>
  <p:tag name="BITMAPFORMAT" val="bmpmono"/>
  <p:tag name="DEBUGINTERACTIVE" val="True"/>
  <p:tag name="ORIGWIDTH" val="370.75"/>
  <p:tag name="PICTUREFILESIZE" val="9578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\nabla^2 h_\sigma (u,v)&#10;\]&#10;\end{document}&#10;"/>
  <p:tag name="EXTERNALNAME" val="Edittex"/>
  <p:tag name="BLEND" val="False"/>
  <p:tag name="TRANSPARENT" val="False"/>
  <p:tag name="BITMAPFORMAT" val="bmpmono"/>
  <p:tag name="DEBUGINTERACTIVE" val="True"/>
  <p:tag name="ORIGWIDTH" val="378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\nabla^2 &#10;\]&#10;\end{document}&#10;"/>
  <p:tag name="EXTERNALNAME" val="Edittex"/>
  <p:tag name="BLEND" val="False"/>
  <p:tag name="TRANSPARENT" val="False"/>
  <p:tag name="BITMAPFORMAT" val="bmpmono"/>
  <p:tag name="DEBUGINTERACTIVE" val="True"/>
  <p:tag name="ORIGWIDTH" val="100.75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nabla^2 f = \frac{\partial^2 f}{\partial x^2} + \frac{\partial^2 f}{\partial y^2}$&#10;\end{document}&#10;"/>
  <p:tag name="EXTERNALNAME" val="Edittex"/>
  <p:tag name="BLEND" val="False"/>
  <p:tag name="TRANSPARENT" val="False"/>
  <p:tag name="BITMAPFORMAT" val="bmpmono"/>
  <p:tag name="DEBUGINTERACTIVE" val="True"/>
  <p:tag name="ORIGWIDTH" val="611.125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420</TotalTime>
  <Words>953</Words>
  <Application>Microsoft Office PowerPoint</Application>
  <PresentationFormat>Widescreen</PresentationFormat>
  <Paragraphs>372</Paragraphs>
  <Slides>71</Slides>
  <Notes>20</Notes>
  <HiddenSlides>0</HiddenSlides>
  <MMClips>1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83" baseType="lpstr">
      <vt:lpstr>Aptos</vt:lpstr>
      <vt:lpstr>Aptos Display</vt:lpstr>
      <vt:lpstr>Arial</vt:lpstr>
      <vt:lpstr>AvantGarde Bk BT</vt:lpstr>
      <vt:lpstr>Cambria Math</vt:lpstr>
      <vt:lpstr>Courier New</vt:lpstr>
      <vt:lpstr>Symbol</vt:lpstr>
      <vt:lpstr>Times New Roman</vt:lpstr>
      <vt:lpstr>Trade Gothic Inline</vt:lpstr>
      <vt:lpstr>Wingdings</vt:lpstr>
      <vt:lpstr>Office Theme</vt:lpstr>
      <vt:lpstr>Photo Editor Photo</vt:lpstr>
      <vt:lpstr>PowerPoint Presentation</vt:lpstr>
      <vt:lpstr>Content</vt:lpstr>
      <vt:lpstr>Convolution 1D</vt:lpstr>
      <vt:lpstr>Convolution 1D</vt:lpstr>
      <vt:lpstr>Convolution 1D</vt:lpstr>
      <vt:lpstr>PowerPoint Presentation</vt:lpstr>
      <vt:lpstr>Signal -&gt; Frequency</vt:lpstr>
      <vt:lpstr>Signal -&gt; Frequency</vt:lpstr>
      <vt:lpstr>Signal -&gt; Frequency</vt:lpstr>
      <vt:lpstr>Signal -&gt; Frequency</vt:lpstr>
      <vt:lpstr>Signal -&gt; Frequency</vt:lpstr>
      <vt:lpstr>Signal -&gt; Frequency</vt:lpstr>
      <vt:lpstr>Back to convolution</vt:lpstr>
      <vt:lpstr>Back to convolution</vt:lpstr>
      <vt:lpstr>PowerPoint Presentation</vt:lpstr>
      <vt:lpstr>Back to 2D!!!</vt:lpstr>
      <vt:lpstr>PowerPoint Presentation</vt:lpstr>
      <vt:lpstr>PowerPoint Presentation</vt:lpstr>
      <vt:lpstr>PowerPoint Presentation</vt:lpstr>
      <vt:lpstr>Applications – Canny Edge</vt:lpstr>
      <vt:lpstr>Applications – Optical Flow</vt:lpstr>
      <vt:lpstr>Applications - SIFT</vt:lpstr>
      <vt:lpstr>Applications – CNN (Yolo)</vt:lpstr>
      <vt:lpstr>SIFT &amp; Optical Flow -&gt; Op zoek naar patches die matchen</vt:lpstr>
      <vt:lpstr>Low-texture region</vt:lpstr>
      <vt:lpstr>Edge</vt:lpstr>
      <vt:lpstr>High-texture region</vt:lpstr>
      <vt:lpstr>Hybrid Image</vt:lpstr>
      <vt:lpstr>Hybrid Image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Keypoint beschrijving (1)</vt:lpstr>
      <vt:lpstr>Keypoint beschrijving (2)</vt:lpstr>
      <vt:lpstr>Keypoint beschrijving (3) Resultaat</vt:lpstr>
      <vt:lpstr>Keypoint beschrijving (4)</vt:lpstr>
      <vt:lpstr>SIFT met de descriptors</vt:lpstr>
      <vt:lpstr>PowerPoint Presentation</vt:lpstr>
      <vt:lpstr>PowerPoint Presentation</vt:lpstr>
      <vt:lpstr>Keypoint matching t.b.v. stitching</vt:lpstr>
      <vt:lpstr>Keypoint matching t.b.v. stitching</vt:lpstr>
      <vt:lpstr>PowerPoint Presentation</vt:lpstr>
      <vt:lpstr>PowerPoint Presentation</vt:lpstr>
      <vt:lpstr>PowerPoint Presentation</vt:lpstr>
      <vt:lpstr>Content</vt:lpstr>
      <vt:lpstr>Content</vt:lpstr>
      <vt:lpstr>Color space</vt:lpstr>
      <vt:lpstr>PowerPoint Presentation</vt:lpstr>
      <vt:lpstr>PowerPoint Presentation</vt:lpstr>
      <vt:lpstr>PowerPoint Presentation</vt:lpstr>
      <vt:lpstr>Hough transform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Bart Bozon</dc:creator>
  <cp:lastModifiedBy>Bart Bozon</cp:lastModifiedBy>
  <cp:revision>7</cp:revision>
  <dcterms:created xsi:type="dcterms:W3CDTF">2025-03-27T06:29:04Z</dcterms:created>
  <dcterms:modified xsi:type="dcterms:W3CDTF">2025-03-28T12:32:33Z</dcterms:modified>
</cp:coreProperties>
</file>